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86" r:id="rId14"/>
    <p:sldId id="280" r:id="rId15"/>
    <p:sldId id="282" r:id="rId16"/>
    <p:sldId id="283" r:id="rId17"/>
    <p:sldId id="284" r:id="rId18"/>
    <p:sldId id="285" r:id="rId1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icjIBAVKuM1klC+Y2Ihijf27f+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64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C31D5F-9741-4E29-A849-7884E0B1EE02}" type="doc">
      <dgm:prSet loTypeId="urn:microsoft.com/office/officeart/2011/layout/Picture Fram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761B8C-6FFC-48FE-99FA-061631EF8351}">
      <dgm:prSet phldrT="[Text]"/>
      <dgm:spPr/>
      <dgm:t>
        <a:bodyPr/>
        <a:lstStyle/>
        <a:p>
          <a:pPr algn="ctr"/>
          <a:r>
            <a:rPr lang="ro-RO" cap="all" dirty="0" smtClean="0">
              <a:solidFill>
                <a:srgbClr val="002060"/>
              </a:solidFill>
              <a:latin typeface="+mj-lt"/>
              <a:ea typeface="+mj-ea"/>
              <a:cs typeface="+mj-cs"/>
            </a:rPr>
            <a:t>Activități tehnice in proiect</a:t>
          </a:r>
          <a:endParaRPr lang="en-US" dirty="0"/>
        </a:p>
      </dgm:t>
    </dgm:pt>
    <dgm:pt modelId="{74DBDD3A-46B3-41A8-95D7-3CF2DBC6AB1C}" type="parTrans" cxnId="{D83D50BA-1D41-49D2-B056-3EAD7F76C148}">
      <dgm:prSet/>
      <dgm:spPr/>
      <dgm:t>
        <a:bodyPr/>
        <a:lstStyle/>
        <a:p>
          <a:endParaRPr lang="en-US"/>
        </a:p>
      </dgm:t>
    </dgm:pt>
    <dgm:pt modelId="{E61D9828-7347-42E4-A7FB-96D03AC2C695}" type="sibTrans" cxnId="{D83D50BA-1D41-49D2-B056-3EAD7F76C148}">
      <dgm:prSet/>
      <dgm:spPr/>
      <dgm:t>
        <a:bodyPr/>
        <a:lstStyle/>
        <a:p>
          <a:endParaRPr lang="en-US"/>
        </a:p>
      </dgm:t>
    </dgm:pt>
    <dgm:pt modelId="{454D0313-A759-4E01-B773-49CEBCAF755B}" type="pres">
      <dgm:prSet presAssocID="{23C31D5F-9741-4E29-A849-7884E0B1EE02}" presName="Name0" presStyleCnt="0">
        <dgm:presLayoutVars>
          <dgm:chMax/>
          <dgm:chPref/>
          <dgm:dir/>
        </dgm:presLayoutVars>
      </dgm:prSet>
      <dgm:spPr/>
    </dgm:pt>
    <dgm:pt modelId="{E394398A-266F-4DDC-8FB1-EEC6FDBE8197}" type="pres">
      <dgm:prSet presAssocID="{A6761B8C-6FFC-48FE-99FA-061631EF8351}" presName="composite" presStyleCnt="0"/>
      <dgm:spPr/>
    </dgm:pt>
    <dgm:pt modelId="{8401DE5B-1787-43A9-BF98-89A4213245BF}" type="pres">
      <dgm:prSet presAssocID="{A6761B8C-6FFC-48FE-99FA-061631EF8351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9E0F08-F65D-4108-A851-2E7A83F2FBE0}" type="pres">
      <dgm:prSet presAssocID="{A6761B8C-6FFC-48FE-99FA-061631EF8351}" presName="Accent1" presStyleLbl="parChTrans1D1" presStyleIdx="0" presStyleCnt="1" custLinFactNeighborX="8610" custLinFactNeighborY="-11241"/>
      <dgm:spPr/>
    </dgm:pt>
    <dgm:pt modelId="{F8C93952-D5FA-44E2-99BA-CBC980AF7836}" type="pres">
      <dgm:prSet presAssocID="{A6761B8C-6FFC-48FE-99FA-061631EF8351}" presName="Image" presStyleLbl="align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F9A2CC31-7A75-4F18-ACC4-9A8B36D3B9D1}" type="presOf" srcId="{23C31D5F-9741-4E29-A849-7884E0B1EE02}" destId="{454D0313-A759-4E01-B773-49CEBCAF755B}" srcOrd="0" destOrd="0" presId="urn:microsoft.com/office/officeart/2011/layout/Picture Frame"/>
    <dgm:cxn modelId="{D83D50BA-1D41-49D2-B056-3EAD7F76C148}" srcId="{23C31D5F-9741-4E29-A849-7884E0B1EE02}" destId="{A6761B8C-6FFC-48FE-99FA-061631EF8351}" srcOrd="0" destOrd="0" parTransId="{74DBDD3A-46B3-41A8-95D7-3CF2DBC6AB1C}" sibTransId="{E61D9828-7347-42E4-A7FB-96D03AC2C695}"/>
    <dgm:cxn modelId="{CDC78037-19C8-43FF-A6C5-A20C1B89D1A6}" type="presOf" srcId="{A6761B8C-6FFC-48FE-99FA-061631EF8351}" destId="{8401DE5B-1787-43A9-BF98-89A4213245BF}" srcOrd="0" destOrd="0" presId="urn:microsoft.com/office/officeart/2011/layout/Picture Frame"/>
    <dgm:cxn modelId="{4D67085E-E31B-4B38-91E9-428980823C9D}" type="presParOf" srcId="{454D0313-A759-4E01-B773-49CEBCAF755B}" destId="{E394398A-266F-4DDC-8FB1-EEC6FDBE8197}" srcOrd="0" destOrd="0" presId="urn:microsoft.com/office/officeart/2011/layout/Picture Frame"/>
    <dgm:cxn modelId="{02B90E21-B778-4E5C-B163-36603D55536D}" type="presParOf" srcId="{E394398A-266F-4DDC-8FB1-EEC6FDBE8197}" destId="{8401DE5B-1787-43A9-BF98-89A4213245BF}" srcOrd="0" destOrd="0" presId="urn:microsoft.com/office/officeart/2011/layout/Picture Frame"/>
    <dgm:cxn modelId="{E51B3DA5-51C3-4701-BE70-EB3F98EAAB65}" type="presParOf" srcId="{E394398A-266F-4DDC-8FB1-EEC6FDBE8197}" destId="{379E0F08-F65D-4108-A851-2E7A83F2FBE0}" srcOrd="1" destOrd="0" presId="urn:microsoft.com/office/officeart/2011/layout/Picture Frame"/>
    <dgm:cxn modelId="{61CBB556-F7DD-4366-A53D-C189886D10BC}" type="presParOf" srcId="{E394398A-266F-4DDC-8FB1-EEC6FDBE8197}" destId="{F8C93952-D5FA-44E2-99BA-CBC980AF7836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C08752-291E-40AC-86F3-0A6BB08D14C8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F6649C-69DA-40FC-AF54-6A06ED798D24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cap="all" dirty="0" err="1" smtClean="0">
              <a:solidFill>
                <a:srgbClr val="002060"/>
              </a:solidFill>
              <a:latin typeface="+mj-lt"/>
              <a:ea typeface="+mj-ea"/>
              <a:cs typeface="+mj-cs"/>
            </a:rPr>
            <a:t>Activit</a:t>
          </a:r>
          <a:r>
            <a:rPr lang="ro-RO" cap="all" dirty="0" smtClean="0">
              <a:solidFill>
                <a:srgbClr val="002060"/>
              </a:solidFill>
              <a:latin typeface="+mj-lt"/>
              <a:ea typeface="+mj-ea"/>
              <a:cs typeface="+mj-cs"/>
            </a:rPr>
            <a:t>ăți în </a:t>
          </a:r>
        </a:p>
        <a:p>
          <a:r>
            <a:rPr lang="ro-RO" cap="all" dirty="0" smtClean="0">
              <a:solidFill>
                <a:srgbClr val="002060"/>
              </a:solidFill>
              <a:latin typeface="+mj-lt"/>
              <a:ea typeface="+mj-ea"/>
              <a:cs typeface="+mj-cs"/>
            </a:rPr>
            <a:t>Clasa ecologică</a:t>
          </a:r>
          <a:endParaRPr lang="en-US" dirty="0" smtClean="0"/>
        </a:p>
        <a:p>
          <a:endParaRPr lang="en-US" dirty="0"/>
        </a:p>
      </dgm:t>
    </dgm:pt>
    <dgm:pt modelId="{CAC85A5D-24F1-450A-A757-8F08BD427BF9}" type="parTrans" cxnId="{8C6050A6-B945-4E5F-8E42-CDF22426D325}">
      <dgm:prSet/>
      <dgm:spPr/>
      <dgm:t>
        <a:bodyPr/>
        <a:lstStyle/>
        <a:p>
          <a:endParaRPr lang="en-US"/>
        </a:p>
      </dgm:t>
    </dgm:pt>
    <dgm:pt modelId="{61D02AC4-4804-4FD0-B2A6-EE3EFCA352ED}" type="sibTrans" cxnId="{8C6050A6-B945-4E5F-8E42-CDF22426D325}">
      <dgm:prSet/>
      <dgm:spPr/>
      <dgm:t>
        <a:bodyPr/>
        <a:lstStyle/>
        <a:p>
          <a:endParaRPr lang="en-US"/>
        </a:p>
      </dgm:t>
    </dgm:pt>
    <dgm:pt modelId="{C67D664F-835F-420A-96AB-9C05348F0634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o-RO" cap="all" dirty="0" smtClean="0">
              <a:solidFill>
                <a:srgbClr val="002060"/>
              </a:solidFill>
              <a:latin typeface="+mj-lt"/>
              <a:ea typeface="+mj-ea"/>
              <a:cs typeface="+mj-cs"/>
            </a:rPr>
            <a:t>Clasa ecologică</a:t>
          </a:r>
          <a:endParaRPr lang="en-US" dirty="0"/>
        </a:p>
      </dgm:t>
    </dgm:pt>
    <dgm:pt modelId="{C5B0F223-A5A9-4194-97DA-C5E836DDCA1A}" type="sibTrans" cxnId="{80532DE2-F069-49C7-B682-F2FB603687DD}">
      <dgm:prSet/>
      <dgm:spPr/>
      <dgm:t>
        <a:bodyPr/>
        <a:lstStyle/>
        <a:p>
          <a:endParaRPr lang="en-US"/>
        </a:p>
      </dgm:t>
    </dgm:pt>
    <dgm:pt modelId="{5FC2608C-A701-4A1D-899C-580007F28D13}" type="parTrans" cxnId="{80532DE2-F069-49C7-B682-F2FB603687DD}">
      <dgm:prSet/>
      <dgm:spPr/>
      <dgm:t>
        <a:bodyPr/>
        <a:lstStyle/>
        <a:p>
          <a:endParaRPr lang="en-US"/>
        </a:p>
      </dgm:t>
    </dgm:pt>
    <dgm:pt modelId="{A7EC221D-3EC1-4974-AB1F-FEE8F8613AF0}" type="pres">
      <dgm:prSet presAssocID="{25C08752-291E-40AC-86F3-0A6BB08D14C8}" presName="Name0" presStyleCnt="0">
        <dgm:presLayoutVars>
          <dgm:dir/>
          <dgm:resizeHandles val="exact"/>
        </dgm:presLayoutVars>
      </dgm:prSet>
      <dgm:spPr/>
    </dgm:pt>
    <dgm:pt modelId="{F6A49844-744C-478C-B171-E4F7ECAC8EDB}" type="pres">
      <dgm:prSet presAssocID="{C67D664F-835F-420A-96AB-9C05348F0634}" presName="composite" presStyleCnt="0"/>
      <dgm:spPr/>
    </dgm:pt>
    <dgm:pt modelId="{89A2FA84-662F-4296-9B82-E5CB50192D13}" type="pres">
      <dgm:prSet presAssocID="{C67D664F-835F-420A-96AB-9C05348F0634}" presName="rect1" presStyleLbl="bgImgPlace1" presStyleIdx="0" presStyleCnt="2" custScaleX="97113" custScaleY="9295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F2A1DE6-1EA5-424C-A75E-BE6E13CB2902}" type="pres">
      <dgm:prSet presAssocID="{C67D664F-835F-420A-96AB-9C05348F0634}" presName="wedgeRectCallout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99AAA9-2602-47BE-B996-27753CA36504}" type="pres">
      <dgm:prSet presAssocID="{C5B0F223-A5A9-4194-97DA-C5E836DDCA1A}" presName="sibTrans" presStyleCnt="0"/>
      <dgm:spPr/>
    </dgm:pt>
    <dgm:pt modelId="{B3A1F1E6-FE81-4C70-9410-EE818EE84032}" type="pres">
      <dgm:prSet presAssocID="{D5F6649C-69DA-40FC-AF54-6A06ED798D24}" presName="composite" presStyleCnt="0"/>
      <dgm:spPr/>
    </dgm:pt>
    <dgm:pt modelId="{DBB6B2CA-7F19-4ADE-A82E-8F194866CC5F}" type="pres">
      <dgm:prSet presAssocID="{D5F6649C-69DA-40FC-AF54-6A06ED798D24}" presName="rect1" presStyleLbl="bgImgPlace1" presStyleIdx="1" presStyleCnt="2" custLinFactNeighborX="87" custLinFactNeighborY="76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2C230F0-1A34-4CF6-81AC-3447416B4377}" type="pres">
      <dgm:prSet presAssocID="{D5F6649C-69DA-40FC-AF54-6A06ED798D24}" presName="wedgeRectCallout1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774871-C16C-4A27-A77D-7F35EB39CEBF}" type="presOf" srcId="{D5F6649C-69DA-40FC-AF54-6A06ED798D24}" destId="{92C230F0-1A34-4CF6-81AC-3447416B4377}" srcOrd="0" destOrd="0" presId="urn:microsoft.com/office/officeart/2008/layout/BendingPictureCaptionList"/>
    <dgm:cxn modelId="{80532DE2-F069-49C7-B682-F2FB603687DD}" srcId="{25C08752-291E-40AC-86F3-0A6BB08D14C8}" destId="{C67D664F-835F-420A-96AB-9C05348F0634}" srcOrd="0" destOrd="0" parTransId="{5FC2608C-A701-4A1D-899C-580007F28D13}" sibTransId="{C5B0F223-A5A9-4194-97DA-C5E836DDCA1A}"/>
    <dgm:cxn modelId="{9A8F2624-913E-49C7-9214-3F0B0628B995}" type="presOf" srcId="{25C08752-291E-40AC-86F3-0A6BB08D14C8}" destId="{A7EC221D-3EC1-4974-AB1F-FEE8F8613AF0}" srcOrd="0" destOrd="0" presId="urn:microsoft.com/office/officeart/2008/layout/BendingPictureCaptionList"/>
    <dgm:cxn modelId="{8C6050A6-B945-4E5F-8E42-CDF22426D325}" srcId="{25C08752-291E-40AC-86F3-0A6BB08D14C8}" destId="{D5F6649C-69DA-40FC-AF54-6A06ED798D24}" srcOrd="1" destOrd="0" parTransId="{CAC85A5D-24F1-450A-A757-8F08BD427BF9}" sibTransId="{61D02AC4-4804-4FD0-B2A6-EE3EFCA352ED}"/>
    <dgm:cxn modelId="{6EE148BC-B575-4EE1-AB92-DCD9EF68D746}" type="presOf" srcId="{C67D664F-835F-420A-96AB-9C05348F0634}" destId="{EF2A1DE6-1EA5-424C-A75E-BE6E13CB2902}" srcOrd="0" destOrd="0" presId="urn:microsoft.com/office/officeart/2008/layout/BendingPictureCaptionList"/>
    <dgm:cxn modelId="{6DC0B426-94D2-4088-B689-7E427CA3EC33}" type="presParOf" srcId="{A7EC221D-3EC1-4974-AB1F-FEE8F8613AF0}" destId="{F6A49844-744C-478C-B171-E4F7ECAC8EDB}" srcOrd="0" destOrd="0" presId="urn:microsoft.com/office/officeart/2008/layout/BendingPictureCaptionList"/>
    <dgm:cxn modelId="{C69B3A32-A3ED-4097-B313-EEFB27A9B4E3}" type="presParOf" srcId="{F6A49844-744C-478C-B171-E4F7ECAC8EDB}" destId="{89A2FA84-662F-4296-9B82-E5CB50192D13}" srcOrd="0" destOrd="0" presId="urn:microsoft.com/office/officeart/2008/layout/BendingPictureCaptionList"/>
    <dgm:cxn modelId="{8D47D684-8219-470A-8BD3-E5A5C2EA1680}" type="presParOf" srcId="{F6A49844-744C-478C-B171-E4F7ECAC8EDB}" destId="{EF2A1DE6-1EA5-424C-A75E-BE6E13CB2902}" srcOrd="1" destOrd="0" presId="urn:microsoft.com/office/officeart/2008/layout/BendingPictureCaptionList"/>
    <dgm:cxn modelId="{C16F01E4-5547-4B6F-A6D2-1CE4498E4550}" type="presParOf" srcId="{A7EC221D-3EC1-4974-AB1F-FEE8F8613AF0}" destId="{4C99AAA9-2602-47BE-B996-27753CA36504}" srcOrd="1" destOrd="0" presId="urn:microsoft.com/office/officeart/2008/layout/BendingPictureCaptionList"/>
    <dgm:cxn modelId="{5DD1BF21-BEA5-4C64-A482-FB3D22488F2D}" type="presParOf" srcId="{A7EC221D-3EC1-4974-AB1F-FEE8F8613AF0}" destId="{B3A1F1E6-FE81-4C70-9410-EE818EE84032}" srcOrd="2" destOrd="0" presId="urn:microsoft.com/office/officeart/2008/layout/BendingPictureCaptionList"/>
    <dgm:cxn modelId="{3629E29D-8EEB-4860-B4F9-0B54C38A6B51}" type="presParOf" srcId="{B3A1F1E6-FE81-4C70-9410-EE818EE84032}" destId="{DBB6B2CA-7F19-4ADE-A82E-8F194866CC5F}" srcOrd="0" destOrd="0" presId="urn:microsoft.com/office/officeart/2008/layout/BendingPictureCaptionList"/>
    <dgm:cxn modelId="{AC9F58DF-DACA-49A9-93BE-CC0978C9E519}" type="presParOf" srcId="{B3A1F1E6-FE81-4C70-9410-EE818EE84032}" destId="{92C230F0-1A34-4CF6-81AC-3447416B437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945DED-035B-4C33-9479-769416589508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BD099A-8F74-402F-9A5A-BEBD05DDC925}">
      <dgm:prSet phldrT="[Text]"/>
      <dgm:spPr>
        <a:solidFill>
          <a:srgbClr val="92D050"/>
        </a:solidFill>
      </dgm:spPr>
      <dgm:t>
        <a:bodyPr/>
        <a:lstStyle/>
        <a:p>
          <a:r>
            <a:rPr lang="ro-RO" cap="all" dirty="0" smtClean="0">
              <a:solidFill>
                <a:srgbClr val="002060"/>
              </a:solidFill>
              <a:latin typeface="+mj-lt"/>
              <a:ea typeface="+mj-ea"/>
              <a:cs typeface="+mj-cs"/>
            </a:rPr>
            <a:t>Ora de matematică, cls a IV-a</a:t>
          </a:r>
          <a:endParaRPr lang="en-US" dirty="0"/>
        </a:p>
      </dgm:t>
    </dgm:pt>
    <dgm:pt modelId="{B82B6FF6-EE88-41DB-8AA0-0D825ED63453}" type="parTrans" cxnId="{8F4C1825-971D-44E7-BBEF-B5C04DFE5BE7}">
      <dgm:prSet/>
      <dgm:spPr/>
      <dgm:t>
        <a:bodyPr/>
        <a:lstStyle/>
        <a:p>
          <a:endParaRPr lang="en-US"/>
        </a:p>
      </dgm:t>
    </dgm:pt>
    <dgm:pt modelId="{66F0A042-421B-42AC-A401-B13D2AD962C1}" type="sibTrans" cxnId="{8F4C1825-971D-44E7-BBEF-B5C04DFE5BE7}">
      <dgm:prSet/>
      <dgm:spPr/>
      <dgm:t>
        <a:bodyPr/>
        <a:lstStyle/>
        <a:p>
          <a:endParaRPr lang="en-US"/>
        </a:p>
      </dgm:t>
    </dgm:pt>
    <dgm:pt modelId="{D9C26ABE-ED3E-4F79-AE3D-D45CD894E8D2}">
      <dgm:prSet phldrT="[Text]"/>
      <dgm:spPr>
        <a:solidFill>
          <a:srgbClr val="92D050"/>
        </a:solidFill>
      </dgm:spPr>
      <dgm:t>
        <a:bodyPr/>
        <a:lstStyle/>
        <a:p>
          <a:r>
            <a:rPr lang="ro-RO" cap="all" dirty="0" smtClean="0">
              <a:solidFill>
                <a:srgbClr val="002060"/>
              </a:solidFill>
              <a:latin typeface="+mj-lt"/>
              <a:ea typeface="+mj-ea"/>
              <a:cs typeface="+mj-cs"/>
            </a:rPr>
            <a:t>Ora de matematică, cls a IV-a</a:t>
          </a:r>
          <a:endParaRPr lang="en-US" dirty="0"/>
        </a:p>
      </dgm:t>
    </dgm:pt>
    <dgm:pt modelId="{4FB9BC5B-14DC-493C-BF05-6D396CFE8FEF}" type="parTrans" cxnId="{E73958D6-F9C1-44D8-BE28-0ADEC0E712E7}">
      <dgm:prSet/>
      <dgm:spPr/>
      <dgm:t>
        <a:bodyPr/>
        <a:lstStyle/>
        <a:p>
          <a:endParaRPr lang="en-US"/>
        </a:p>
      </dgm:t>
    </dgm:pt>
    <dgm:pt modelId="{EEA4BAF3-2192-4E69-822F-282FFD4B8E7D}" type="sibTrans" cxnId="{E73958D6-F9C1-44D8-BE28-0ADEC0E712E7}">
      <dgm:prSet/>
      <dgm:spPr/>
      <dgm:t>
        <a:bodyPr/>
        <a:lstStyle/>
        <a:p>
          <a:endParaRPr lang="en-US"/>
        </a:p>
      </dgm:t>
    </dgm:pt>
    <dgm:pt modelId="{068DF983-BABE-4531-94AE-883A861C2654}" type="pres">
      <dgm:prSet presAssocID="{76945DED-035B-4C33-9479-769416589508}" presName="Name0" presStyleCnt="0">
        <dgm:presLayoutVars>
          <dgm:dir/>
          <dgm:resizeHandles val="exact"/>
        </dgm:presLayoutVars>
      </dgm:prSet>
      <dgm:spPr/>
    </dgm:pt>
    <dgm:pt modelId="{E7625666-29B0-42B1-A702-9913F54427A3}" type="pres">
      <dgm:prSet presAssocID="{A5BD099A-8F74-402F-9A5A-BEBD05DDC925}" presName="composite" presStyleCnt="0"/>
      <dgm:spPr/>
    </dgm:pt>
    <dgm:pt modelId="{78AEB43C-1934-472B-8491-590B8328DD27}" type="pres">
      <dgm:prSet presAssocID="{A5BD099A-8F74-402F-9A5A-BEBD05DDC925}" presName="rect1" presStyleLbl="b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B071228-899D-465B-A28F-68271FF7592C}" type="pres">
      <dgm:prSet presAssocID="{A5BD099A-8F74-402F-9A5A-BEBD05DDC925}" presName="wedgeRectCallout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15729D-B626-4EAD-A217-5EB273A49133}" type="pres">
      <dgm:prSet presAssocID="{66F0A042-421B-42AC-A401-B13D2AD962C1}" presName="sibTrans" presStyleCnt="0"/>
      <dgm:spPr/>
    </dgm:pt>
    <dgm:pt modelId="{7140B165-6D2D-43D5-A7B0-8365C619C468}" type="pres">
      <dgm:prSet presAssocID="{D9C26ABE-ED3E-4F79-AE3D-D45CD894E8D2}" presName="composite" presStyleCnt="0"/>
      <dgm:spPr/>
    </dgm:pt>
    <dgm:pt modelId="{D9ACF13B-CC34-492F-9827-1BB992F6ACFD}" type="pres">
      <dgm:prSet presAssocID="{D9C26ABE-ED3E-4F79-AE3D-D45CD894E8D2}" presName="rect1" presStyleLbl="b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376CC2E-BB2F-44CE-9993-D1091F00E168}" type="pres">
      <dgm:prSet presAssocID="{D9C26ABE-ED3E-4F79-AE3D-D45CD894E8D2}" presName="wedgeRectCallout1" presStyleLbl="node1" presStyleIdx="1" presStyleCnt="2" custLinFactNeighborX="-32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4C1825-971D-44E7-BBEF-B5C04DFE5BE7}" srcId="{76945DED-035B-4C33-9479-769416589508}" destId="{A5BD099A-8F74-402F-9A5A-BEBD05DDC925}" srcOrd="0" destOrd="0" parTransId="{B82B6FF6-EE88-41DB-8AA0-0D825ED63453}" sibTransId="{66F0A042-421B-42AC-A401-B13D2AD962C1}"/>
    <dgm:cxn modelId="{B20B7502-2122-44D5-BE6D-CD4135E88881}" type="presOf" srcId="{D9C26ABE-ED3E-4F79-AE3D-D45CD894E8D2}" destId="{C376CC2E-BB2F-44CE-9993-D1091F00E168}" srcOrd="0" destOrd="0" presId="urn:microsoft.com/office/officeart/2008/layout/BendingPictureCaptionList"/>
    <dgm:cxn modelId="{E73958D6-F9C1-44D8-BE28-0ADEC0E712E7}" srcId="{76945DED-035B-4C33-9479-769416589508}" destId="{D9C26ABE-ED3E-4F79-AE3D-D45CD894E8D2}" srcOrd="1" destOrd="0" parTransId="{4FB9BC5B-14DC-493C-BF05-6D396CFE8FEF}" sibTransId="{EEA4BAF3-2192-4E69-822F-282FFD4B8E7D}"/>
    <dgm:cxn modelId="{7459A8BA-EB6D-4354-9D0B-BDBF22C1F69B}" type="presOf" srcId="{76945DED-035B-4C33-9479-769416589508}" destId="{068DF983-BABE-4531-94AE-883A861C2654}" srcOrd="0" destOrd="0" presId="urn:microsoft.com/office/officeart/2008/layout/BendingPictureCaptionList"/>
    <dgm:cxn modelId="{9C4122D4-9873-4FA9-84B1-AE4C4973FF47}" type="presOf" srcId="{A5BD099A-8F74-402F-9A5A-BEBD05DDC925}" destId="{2B071228-899D-465B-A28F-68271FF7592C}" srcOrd="0" destOrd="0" presId="urn:microsoft.com/office/officeart/2008/layout/BendingPictureCaptionList"/>
    <dgm:cxn modelId="{41445A29-F90A-493A-84F3-490BCD5174EA}" type="presParOf" srcId="{068DF983-BABE-4531-94AE-883A861C2654}" destId="{E7625666-29B0-42B1-A702-9913F54427A3}" srcOrd="0" destOrd="0" presId="urn:microsoft.com/office/officeart/2008/layout/BendingPictureCaptionList"/>
    <dgm:cxn modelId="{7B78D8A6-7EF8-4B4A-A339-F7B147E7EBAF}" type="presParOf" srcId="{E7625666-29B0-42B1-A702-9913F54427A3}" destId="{78AEB43C-1934-472B-8491-590B8328DD27}" srcOrd="0" destOrd="0" presId="urn:microsoft.com/office/officeart/2008/layout/BendingPictureCaptionList"/>
    <dgm:cxn modelId="{545859A6-C262-46F2-870C-7FB0BB285331}" type="presParOf" srcId="{E7625666-29B0-42B1-A702-9913F54427A3}" destId="{2B071228-899D-465B-A28F-68271FF7592C}" srcOrd="1" destOrd="0" presId="urn:microsoft.com/office/officeart/2008/layout/BendingPictureCaptionList"/>
    <dgm:cxn modelId="{B9EED7AE-5FAC-48FD-B9B9-0D4E0974A77C}" type="presParOf" srcId="{068DF983-BABE-4531-94AE-883A861C2654}" destId="{8A15729D-B626-4EAD-A217-5EB273A49133}" srcOrd="1" destOrd="0" presId="urn:microsoft.com/office/officeart/2008/layout/BendingPictureCaptionList"/>
    <dgm:cxn modelId="{AD83BFB0-E22A-4A56-A465-271C9B6ADFB0}" type="presParOf" srcId="{068DF983-BABE-4531-94AE-883A861C2654}" destId="{7140B165-6D2D-43D5-A7B0-8365C619C468}" srcOrd="2" destOrd="0" presId="urn:microsoft.com/office/officeart/2008/layout/BendingPictureCaptionList"/>
    <dgm:cxn modelId="{4F3CEAD5-743B-4580-BB3E-ED3E9CD6C2D4}" type="presParOf" srcId="{7140B165-6D2D-43D5-A7B0-8365C619C468}" destId="{D9ACF13B-CC34-492F-9827-1BB992F6ACFD}" srcOrd="0" destOrd="0" presId="urn:microsoft.com/office/officeart/2008/layout/BendingPictureCaptionList"/>
    <dgm:cxn modelId="{2D9DF4E5-D981-414D-98D5-A714CB4B14BE}" type="presParOf" srcId="{7140B165-6D2D-43D5-A7B0-8365C619C468}" destId="{C376CC2E-BB2F-44CE-9993-D1091F00E168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DDD4A0-2617-423C-8B0E-A0CA4DE2F837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7D3D96-5786-4466-AD5F-E5477DB95FA8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4CC18D89-584C-4BD8-B31C-62D90E6F271A}" type="sibTrans" cxnId="{BF1028AF-9A5C-492C-B5A2-643602D8F5E2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37219A1-3DF9-48C3-956E-98D3AAFAC325}" type="parTrans" cxnId="{BF1028AF-9A5C-492C-B5A2-643602D8F5E2}">
      <dgm:prSet/>
      <dgm:spPr/>
      <dgm:t>
        <a:bodyPr/>
        <a:lstStyle/>
        <a:p>
          <a:endParaRPr lang="en-US"/>
        </a:p>
      </dgm:t>
    </dgm:pt>
    <dgm:pt modelId="{9FA2D3EC-E5BA-4D22-B215-8073596C0DA6}" type="pres">
      <dgm:prSet presAssocID="{AEDDD4A0-2617-423C-8B0E-A0CA4DE2F837}" presName="Name0" presStyleCnt="0">
        <dgm:presLayoutVars>
          <dgm:chMax val="21"/>
          <dgm:chPref val="21"/>
        </dgm:presLayoutVars>
      </dgm:prSet>
      <dgm:spPr/>
    </dgm:pt>
    <dgm:pt modelId="{E590F680-EC24-46A1-BEBF-21D80B17CF8F}" type="pres">
      <dgm:prSet presAssocID="{737D3D96-5786-4466-AD5F-E5477DB95FA8}" presName="text1" presStyleCnt="0"/>
      <dgm:spPr/>
    </dgm:pt>
    <dgm:pt modelId="{166F41BA-3D56-42CA-8788-D413F79AFC0A}" type="pres">
      <dgm:prSet presAssocID="{737D3D96-5786-4466-AD5F-E5477DB95FA8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3925F9-37BC-4179-9431-8A9CC5760216}" type="pres">
      <dgm:prSet presAssocID="{737D3D96-5786-4466-AD5F-E5477DB95FA8}" presName="textaccent1" presStyleCnt="0"/>
      <dgm:spPr/>
    </dgm:pt>
    <dgm:pt modelId="{5E8C1B06-751E-4C1C-9452-409DB1907AA1}" type="pres">
      <dgm:prSet presAssocID="{737D3D96-5786-4466-AD5F-E5477DB95FA8}" presName="accentRepeatNode" presStyleLbl="solidAlignAcc1" presStyleIdx="0" presStyleCnt="2" custFlipVert="1" custFlipHor="1" custScaleX="15364" custScaleY="14928"/>
      <dgm:spPr/>
    </dgm:pt>
    <dgm:pt modelId="{C99AE892-4F06-4DCA-BA12-80F5C9DE5446}" type="pres">
      <dgm:prSet presAssocID="{4CC18D89-584C-4BD8-B31C-62D90E6F271A}" presName="image1" presStyleCnt="0"/>
      <dgm:spPr/>
    </dgm:pt>
    <dgm:pt modelId="{8185483C-F281-4C02-A6CF-3596036DCD22}" type="pres">
      <dgm:prSet presAssocID="{4CC18D89-584C-4BD8-B31C-62D90E6F271A}" presName="imageRepeatNode" presStyleLbl="alignAcc1" presStyleIdx="0" presStyleCnt="1"/>
      <dgm:spPr/>
    </dgm:pt>
    <dgm:pt modelId="{FAFCAFB5-12DB-4779-9B4F-E977EBCF021F}" type="pres">
      <dgm:prSet presAssocID="{4CC18D89-584C-4BD8-B31C-62D90E6F271A}" presName="imageaccent1" presStyleCnt="0"/>
      <dgm:spPr/>
    </dgm:pt>
    <dgm:pt modelId="{5CA9F914-1329-4431-AE6C-F064F4F6C992}" type="pres">
      <dgm:prSet presAssocID="{4CC18D89-584C-4BD8-B31C-62D90E6F271A}" presName="accentRepeatNode" presStyleLbl="solidAlignAcc1" presStyleIdx="1" presStyleCnt="2" custFlipVert="1" custFlipHor="0" custScaleX="17049" custScaleY="59451"/>
      <dgm:spPr/>
    </dgm:pt>
  </dgm:ptLst>
  <dgm:cxnLst>
    <dgm:cxn modelId="{9EF2E04E-B91B-4C3F-BDB1-191400B9BADE}" type="presOf" srcId="{4CC18D89-584C-4BD8-B31C-62D90E6F271A}" destId="{8185483C-F281-4C02-A6CF-3596036DCD22}" srcOrd="0" destOrd="0" presId="urn:microsoft.com/office/officeart/2008/layout/HexagonCluster"/>
    <dgm:cxn modelId="{BF1028AF-9A5C-492C-B5A2-643602D8F5E2}" srcId="{AEDDD4A0-2617-423C-8B0E-A0CA4DE2F837}" destId="{737D3D96-5786-4466-AD5F-E5477DB95FA8}" srcOrd="0" destOrd="0" parTransId="{C37219A1-3DF9-48C3-956E-98D3AAFAC325}" sibTransId="{4CC18D89-584C-4BD8-B31C-62D90E6F271A}"/>
    <dgm:cxn modelId="{74F193E0-ADB9-483E-A88E-108B850327A1}" type="presOf" srcId="{AEDDD4A0-2617-423C-8B0E-A0CA4DE2F837}" destId="{9FA2D3EC-E5BA-4D22-B215-8073596C0DA6}" srcOrd="0" destOrd="0" presId="urn:microsoft.com/office/officeart/2008/layout/HexagonCluster"/>
    <dgm:cxn modelId="{D6AFFD58-48B8-4394-853E-7423D4816984}" type="presOf" srcId="{737D3D96-5786-4466-AD5F-E5477DB95FA8}" destId="{166F41BA-3D56-42CA-8788-D413F79AFC0A}" srcOrd="0" destOrd="0" presId="urn:microsoft.com/office/officeart/2008/layout/HexagonCluster"/>
    <dgm:cxn modelId="{D74F971D-3344-4C13-93C6-E7E4813CEC5D}" type="presParOf" srcId="{9FA2D3EC-E5BA-4D22-B215-8073596C0DA6}" destId="{E590F680-EC24-46A1-BEBF-21D80B17CF8F}" srcOrd="0" destOrd="0" presId="urn:microsoft.com/office/officeart/2008/layout/HexagonCluster"/>
    <dgm:cxn modelId="{219623DF-02EB-489B-9068-292A9A15997E}" type="presParOf" srcId="{E590F680-EC24-46A1-BEBF-21D80B17CF8F}" destId="{166F41BA-3D56-42CA-8788-D413F79AFC0A}" srcOrd="0" destOrd="0" presId="urn:microsoft.com/office/officeart/2008/layout/HexagonCluster"/>
    <dgm:cxn modelId="{BEB4DC06-6165-4F83-B586-4D6CE65EF019}" type="presParOf" srcId="{9FA2D3EC-E5BA-4D22-B215-8073596C0DA6}" destId="{5E3925F9-37BC-4179-9431-8A9CC5760216}" srcOrd="1" destOrd="0" presId="urn:microsoft.com/office/officeart/2008/layout/HexagonCluster"/>
    <dgm:cxn modelId="{EDADA792-AB62-4E5A-BB5D-0F69D51D816E}" type="presParOf" srcId="{5E3925F9-37BC-4179-9431-8A9CC5760216}" destId="{5E8C1B06-751E-4C1C-9452-409DB1907AA1}" srcOrd="0" destOrd="0" presId="urn:microsoft.com/office/officeart/2008/layout/HexagonCluster"/>
    <dgm:cxn modelId="{EA2760A6-C7F4-4E72-892B-3FF75A45D8B6}" type="presParOf" srcId="{9FA2D3EC-E5BA-4D22-B215-8073596C0DA6}" destId="{C99AE892-4F06-4DCA-BA12-80F5C9DE5446}" srcOrd="2" destOrd="0" presId="urn:microsoft.com/office/officeart/2008/layout/HexagonCluster"/>
    <dgm:cxn modelId="{53608EBA-1261-4AA4-B063-5B9C70DE75D7}" type="presParOf" srcId="{C99AE892-4F06-4DCA-BA12-80F5C9DE5446}" destId="{8185483C-F281-4C02-A6CF-3596036DCD22}" srcOrd="0" destOrd="0" presId="urn:microsoft.com/office/officeart/2008/layout/HexagonCluster"/>
    <dgm:cxn modelId="{23C03AD0-D666-49BB-84FE-EC8816CA33C7}" type="presParOf" srcId="{9FA2D3EC-E5BA-4D22-B215-8073596C0DA6}" destId="{FAFCAFB5-12DB-4779-9B4F-E977EBCF021F}" srcOrd="3" destOrd="0" presId="urn:microsoft.com/office/officeart/2008/layout/HexagonCluster"/>
    <dgm:cxn modelId="{A7BD7F16-77F1-4A5F-BB79-F1D61E011C6B}" type="presParOf" srcId="{FAFCAFB5-12DB-4779-9B4F-E977EBCF021F}" destId="{5CA9F914-1329-4431-AE6C-F064F4F6C99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9B01A6-2CE1-447B-B88D-584113E5BC0A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BFCB85-6559-438F-A484-5AC86ECE7E83}">
      <dgm:prSet phldrT="[Text]"/>
      <dgm:spPr/>
      <dgm:t>
        <a:bodyPr/>
        <a:lstStyle/>
        <a:p>
          <a:r>
            <a:rPr lang="ro-RO" cap="all" dirty="0" smtClean="0">
              <a:solidFill>
                <a:schemeClr val="bg1"/>
              </a:solidFill>
              <a:latin typeface="+mj-lt"/>
              <a:ea typeface="+mj-ea"/>
              <a:cs typeface="+mj-cs"/>
            </a:rPr>
            <a:t>bee-boots</a:t>
          </a:r>
          <a:endParaRPr lang="en-US" dirty="0">
            <a:solidFill>
              <a:schemeClr val="bg1"/>
            </a:solidFill>
          </a:endParaRPr>
        </a:p>
      </dgm:t>
    </dgm:pt>
    <dgm:pt modelId="{2A862F2B-93D5-475F-85CF-B2464024819D}" type="parTrans" cxnId="{87DAE91D-6178-4D2B-932A-4DBED6E08A03}">
      <dgm:prSet/>
      <dgm:spPr/>
      <dgm:t>
        <a:bodyPr/>
        <a:lstStyle/>
        <a:p>
          <a:endParaRPr lang="en-US"/>
        </a:p>
      </dgm:t>
    </dgm:pt>
    <dgm:pt modelId="{AF77026D-4DAF-418D-BE40-421028F7348C}" type="sibTrans" cxnId="{87DAE91D-6178-4D2B-932A-4DBED6E08A03}">
      <dgm:prSet/>
      <dgm:spPr/>
      <dgm:t>
        <a:bodyPr/>
        <a:lstStyle/>
        <a:p>
          <a:endParaRPr lang="en-US"/>
        </a:p>
      </dgm:t>
    </dgm:pt>
    <dgm:pt modelId="{5685BFA0-A0FD-4C34-9E7B-2D2A0D02FD0B}">
      <dgm:prSet phldrT="[Text]"/>
      <dgm:spPr/>
      <dgm:t>
        <a:bodyPr/>
        <a:lstStyle/>
        <a:p>
          <a:r>
            <a:rPr lang="ro-RO" cap="all" dirty="0" smtClean="0">
              <a:solidFill>
                <a:schemeClr val="bg1"/>
              </a:solidFill>
              <a:latin typeface="+mj-lt"/>
              <a:ea typeface="+mj-ea"/>
              <a:cs typeface="+mj-cs"/>
            </a:rPr>
            <a:t>cortină de ploaie activată prin senzori, telecomandă sau App mobil</a:t>
          </a:r>
          <a:endParaRPr lang="en-US" dirty="0">
            <a:solidFill>
              <a:schemeClr val="bg1"/>
            </a:solidFill>
          </a:endParaRPr>
        </a:p>
      </dgm:t>
    </dgm:pt>
    <dgm:pt modelId="{3ED9B184-2218-4785-BD41-88802405EB72}" type="parTrans" cxnId="{73D25A93-73BF-4688-8958-A52C3C67FBBB}">
      <dgm:prSet/>
      <dgm:spPr/>
      <dgm:t>
        <a:bodyPr/>
        <a:lstStyle/>
        <a:p>
          <a:endParaRPr lang="en-US"/>
        </a:p>
      </dgm:t>
    </dgm:pt>
    <dgm:pt modelId="{B1B680EE-996B-450A-8E71-108066D1C07F}" type="sibTrans" cxnId="{73D25A93-73BF-4688-8958-A52C3C67FBBB}">
      <dgm:prSet/>
      <dgm:spPr/>
      <dgm:t>
        <a:bodyPr/>
        <a:lstStyle/>
        <a:p>
          <a:endParaRPr lang="en-US"/>
        </a:p>
      </dgm:t>
    </dgm:pt>
    <dgm:pt modelId="{D73738A9-5E74-4BF2-ADE9-FB64D3F8F3F4}">
      <dgm:prSet phldrT="[Text]"/>
      <dgm:spPr/>
      <dgm:t>
        <a:bodyPr/>
        <a:lstStyle/>
        <a:p>
          <a:r>
            <a:rPr lang="ro-RO" dirty="0" smtClean="0"/>
            <a:t>Atelier pentru elevi</a:t>
          </a:r>
          <a:endParaRPr lang="en-US" dirty="0"/>
        </a:p>
      </dgm:t>
    </dgm:pt>
    <dgm:pt modelId="{BEA78F72-EF68-4422-857E-7E09304B7381}" type="parTrans" cxnId="{F81A2AB2-0D35-43BD-8A9F-26E8659ADD14}">
      <dgm:prSet/>
      <dgm:spPr/>
      <dgm:t>
        <a:bodyPr/>
        <a:lstStyle/>
        <a:p>
          <a:endParaRPr lang="en-US"/>
        </a:p>
      </dgm:t>
    </dgm:pt>
    <dgm:pt modelId="{F4E0AE55-56C0-4E82-AE69-8697478F13B6}" type="sibTrans" cxnId="{F81A2AB2-0D35-43BD-8A9F-26E8659ADD14}">
      <dgm:prSet/>
      <dgm:spPr/>
      <dgm:t>
        <a:bodyPr/>
        <a:lstStyle/>
        <a:p>
          <a:endParaRPr lang="en-US"/>
        </a:p>
      </dgm:t>
    </dgm:pt>
    <dgm:pt modelId="{938A8103-777B-4961-9FFA-2FAFC54BD79A}">
      <dgm:prSet phldrT="[Text]"/>
      <dgm:spPr/>
      <dgm:t>
        <a:bodyPr/>
        <a:lstStyle/>
        <a:p>
          <a:r>
            <a:rPr lang="ro-RO" dirty="0" smtClean="0"/>
            <a:t>Centrul STEAM TOPRAKKALE</a:t>
          </a:r>
          <a:endParaRPr lang="en-US" dirty="0">
            <a:solidFill>
              <a:schemeClr val="bg1"/>
            </a:solidFill>
          </a:endParaRPr>
        </a:p>
      </dgm:t>
    </dgm:pt>
    <dgm:pt modelId="{DD4B4DDC-FA58-43E8-8DB6-2C44925C04C5}" type="parTrans" cxnId="{845F25CC-05F2-4BC0-A4EB-E4784AD26795}">
      <dgm:prSet/>
      <dgm:spPr/>
      <dgm:t>
        <a:bodyPr/>
        <a:lstStyle/>
        <a:p>
          <a:endParaRPr lang="en-US"/>
        </a:p>
      </dgm:t>
    </dgm:pt>
    <dgm:pt modelId="{5C6561E0-AA20-4E7D-9B05-AEFCEFBBD8CD}" type="sibTrans" cxnId="{845F25CC-05F2-4BC0-A4EB-E4784AD26795}">
      <dgm:prSet/>
      <dgm:spPr/>
      <dgm:t>
        <a:bodyPr/>
        <a:lstStyle/>
        <a:p>
          <a:endParaRPr lang="en-US"/>
        </a:p>
      </dgm:t>
    </dgm:pt>
    <dgm:pt modelId="{87E10D68-023D-47D1-B301-B42356C39A44}">
      <dgm:prSet phldrT="[Text]"/>
      <dgm:spPr/>
      <dgm:t>
        <a:bodyPr/>
        <a:lstStyle/>
        <a:p>
          <a:r>
            <a:rPr lang="ro-RO" dirty="0" smtClean="0"/>
            <a:t>Masa rotunda în centrul STEAM</a:t>
          </a:r>
          <a:endParaRPr lang="en-US" dirty="0">
            <a:solidFill>
              <a:schemeClr val="bg1"/>
            </a:solidFill>
          </a:endParaRPr>
        </a:p>
      </dgm:t>
    </dgm:pt>
    <dgm:pt modelId="{29BFC8A0-1643-4887-8BC0-4A292891A989}" type="parTrans" cxnId="{701B0DF0-18A5-4A18-9BCC-04DC61AEA44E}">
      <dgm:prSet/>
      <dgm:spPr/>
      <dgm:t>
        <a:bodyPr/>
        <a:lstStyle/>
        <a:p>
          <a:endParaRPr lang="en-US"/>
        </a:p>
      </dgm:t>
    </dgm:pt>
    <dgm:pt modelId="{F6883A95-6528-478A-94AB-A506016B2F4D}" type="sibTrans" cxnId="{701B0DF0-18A5-4A18-9BCC-04DC61AEA44E}">
      <dgm:prSet/>
      <dgm:spPr/>
      <dgm:t>
        <a:bodyPr/>
        <a:lstStyle/>
        <a:p>
          <a:endParaRPr lang="en-US"/>
        </a:p>
      </dgm:t>
    </dgm:pt>
    <dgm:pt modelId="{9A22ABB9-CEFE-4281-AA57-6DAA3AD2A0D3}" type="pres">
      <dgm:prSet presAssocID="{399B01A6-2CE1-447B-B88D-584113E5BC0A}" presName="diagram" presStyleCnt="0">
        <dgm:presLayoutVars>
          <dgm:dir/>
        </dgm:presLayoutVars>
      </dgm:prSet>
      <dgm:spPr/>
    </dgm:pt>
    <dgm:pt modelId="{CB0A5661-8AB5-481E-9DDD-48215785F058}" type="pres">
      <dgm:prSet presAssocID="{938A8103-777B-4961-9FFA-2FAFC54BD79A}" presName="composite" presStyleCnt="0"/>
      <dgm:spPr/>
    </dgm:pt>
    <dgm:pt modelId="{DD91E755-7871-4334-AB46-7CD5465BFEC2}" type="pres">
      <dgm:prSet presAssocID="{938A8103-777B-4961-9FFA-2FAFC54BD79A}" presName="Image" presStyleLbl="bgShp" presStyleIdx="0" presStyleCnt="5" custScaleX="115220" custScaleY="10061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C681A0D-F0D4-41CB-A1FF-6D77D058A221}" type="pres">
      <dgm:prSet presAssocID="{938A8103-777B-4961-9FFA-2FAFC54BD79A}" presName="Parent" presStyleLbl="node0" presStyleIdx="0" presStyleCnt="5" custScaleX="88272" custScaleY="832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79A10C-19B1-4FB2-A2AB-6D0C8FF3A156}" type="pres">
      <dgm:prSet presAssocID="{5C6561E0-AA20-4E7D-9B05-AEFCEFBBD8CD}" presName="sibTrans" presStyleCnt="0"/>
      <dgm:spPr/>
    </dgm:pt>
    <dgm:pt modelId="{C96B8DD5-7F2B-46EA-90BC-233E6551F05A}" type="pres">
      <dgm:prSet presAssocID="{87E10D68-023D-47D1-B301-B42356C39A44}" presName="composite" presStyleCnt="0"/>
      <dgm:spPr/>
    </dgm:pt>
    <dgm:pt modelId="{FA469D8A-1F39-48AF-8541-FEAEDB92F736}" type="pres">
      <dgm:prSet presAssocID="{87E10D68-023D-47D1-B301-B42356C39A44}" presName="Image" presStyleLbl="bgShp" presStyleIdx="1" presStyleCnt="5" custScaleX="110175" custScaleY="10415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C04C91C-07E1-4871-A3FD-9EF279378D7C}" type="pres">
      <dgm:prSet presAssocID="{87E10D68-023D-47D1-B301-B42356C39A44}" presName="Parent" presStyleLbl="node0" presStyleIdx="1" presStyleCnt="5" custScaleX="84502" custScaleY="822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81AF92-4872-4E64-9122-5502D1BBE0D7}" type="pres">
      <dgm:prSet presAssocID="{F6883A95-6528-478A-94AB-A506016B2F4D}" presName="sibTrans" presStyleCnt="0"/>
      <dgm:spPr/>
    </dgm:pt>
    <dgm:pt modelId="{1C1DA4D2-C012-4C8A-8732-19D8E8E69EA2}" type="pres">
      <dgm:prSet presAssocID="{10BFCB85-6559-438F-A484-5AC86ECE7E83}" presName="composite" presStyleCnt="0"/>
      <dgm:spPr/>
    </dgm:pt>
    <dgm:pt modelId="{4189B31D-14D1-402C-BEC9-9C565DA2B2B5}" type="pres">
      <dgm:prSet presAssocID="{10BFCB85-6559-438F-A484-5AC86ECE7E83}" presName="Image" presStyleLbl="bgShp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C82187C-D270-43C8-A33F-CA41F2D755C2}" type="pres">
      <dgm:prSet presAssocID="{10BFCB85-6559-438F-A484-5AC86ECE7E83}" presName="Parent" presStyleLbl="node0" presStyleIdx="2" presStyleCnt="5" custScaleX="89474" custScaleY="92785">
        <dgm:presLayoutVars>
          <dgm:bulletEnabled val="1"/>
        </dgm:presLayoutVars>
      </dgm:prSet>
      <dgm:spPr/>
    </dgm:pt>
    <dgm:pt modelId="{D386EDB5-1CA5-4B39-813E-481AE9EFD7ED}" type="pres">
      <dgm:prSet presAssocID="{AF77026D-4DAF-418D-BE40-421028F7348C}" presName="sibTrans" presStyleCnt="0"/>
      <dgm:spPr/>
    </dgm:pt>
    <dgm:pt modelId="{9F846C5A-09FA-4D85-A8C0-CC13D9E91A1F}" type="pres">
      <dgm:prSet presAssocID="{5685BFA0-A0FD-4C34-9E7B-2D2A0D02FD0B}" presName="composite" presStyleCnt="0"/>
      <dgm:spPr/>
    </dgm:pt>
    <dgm:pt modelId="{593041DF-A376-48E4-8A1A-8864E3F7774C}" type="pres">
      <dgm:prSet presAssocID="{5685BFA0-A0FD-4C34-9E7B-2D2A0D02FD0B}" presName="Image" presStyleLbl="bgShp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332CBFC-1990-40A4-8270-264FE29ED289}" type="pres">
      <dgm:prSet presAssocID="{5685BFA0-A0FD-4C34-9E7B-2D2A0D02FD0B}" presName="Parent" presStyleLbl="node0" presStyleIdx="3" presStyleCnt="5">
        <dgm:presLayoutVars>
          <dgm:bulletEnabled val="1"/>
        </dgm:presLayoutVars>
      </dgm:prSet>
      <dgm:spPr/>
    </dgm:pt>
    <dgm:pt modelId="{698703FA-6737-47CA-B425-861BA2E83CA6}" type="pres">
      <dgm:prSet presAssocID="{B1B680EE-996B-450A-8E71-108066D1C07F}" presName="sibTrans" presStyleCnt="0"/>
      <dgm:spPr/>
    </dgm:pt>
    <dgm:pt modelId="{5AE7A4D0-806A-4B66-95A4-ED7B3068C274}" type="pres">
      <dgm:prSet presAssocID="{D73738A9-5E74-4BF2-ADE9-FB64D3F8F3F4}" presName="composite" presStyleCnt="0"/>
      <dgm:spPr/>
    </dgm:pt>
    <dgm:pt modelId="{B9AA7F22-3762-44A9-9503-1AB85E7F8483}" type="pres">
      <dgm:prSet presAssocID="{D73738A9-5E74-4BF2-ADE9-FB64D3F8F3F4}" presName="Image" presStyleLbl="bgShp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F3075271-3CC5-4C33-93CD-36FF645C47C5}" type="pres">
      <dgm:prSet presAssocID="{D73738A9-5E74-4BF2-ADE9-FB64D3F8F3F4}" presName="Parent" presStyleLbl="node0" presStyleIdx="4" presStyleCnt="5" custScaleX="71067" custScaleY="74350">
        <dgm:presLayoutVars>
          <dgm:bulletEnabled val="1"/>
        </dgm:presLayoutVars>
      </dgm:prSet>
      <dgm:spPr/>
    </dgm:pt>
  </dgm:ptLst>
  <dgm:cxnLst>
    <dgm:cxn modelId="{701B0DF0-18A5-4A18-9BCC-04DC61AEA44E}" srcId="{399B01A6-2CE1-447B-B88D-584113E5BC0A}" destId="{87E10D68-023D-47D1-B301-B42356C39A44}" srcOrd="1" destOrd="0" parTransId="{29BFC8A0-1643-4887-8BC0-4A292891A989}" sibTransId="{F6883A95-6528-478A-94AB-A506016B2F4D}"/>
    <dgm:cxn modelId="{845F25CC-05F2-4BC0-A4EB-E4784AD26795}" srcId="{399B01A6-2CE1-447B-B88D-584113E5BC0A}" destId="{938A8103-777B-4961-9FFA-2FAFC54BD79A}" srcOrd="0" destOrd="0" parTransId="{DD4B4DDC-FA58-43E8-8DB6-2C44925C04C5}" sibTransId="{5C6561E0-AA20-4E7D-9B05-AEFCEFBBD8CD}"/>
    <dgm:cxn modelId="{DCBF00B2-B0D2-4D80-925F-28C9433F2531}" type="presOf" srcId="{399B01A6-2CE1-447B-B88D-584113E5BC0A}" destId="{9A22ABB9-CEFE-4281-AA57-6DAA3AD2A0D3}" srcOrd="0" destOrd="0" presId="urn:microsoft.com/office/officeart/2008/layout/BendingPictureCaption"/>
    <dgm:cxn modelId="{87DAE91D-6178-4D2B-932A-4DBED6E08A03}" srcId="{399B01A6-2CE1-447B-B88D-584113E5BC0A}" destId="{10BFCB85-6559-438F-A484-5AC86ECE7E83}" srcOrd="2" destOrd="0" parTransId="{2A862F2B-93D5-475F-85CF-B2464024819D}" sibTransId="{AF77026D-4DAF-418D-BE40-421028F7348C}"/>
    <dgm:cxn modelId="{7DC49E32-0681-4950-BA4B-97FC532EA177}" type="presOf" srcId="{10BFCB85-6559-438F-A484-5AC86ECE7E83}" destId="{0C82187C-D270-43C8-A33F-CA41F2D755C2}" srcOrd="0" destOrd="0" presId="urn:microsoft.com/office/officeart/2008/layout/BendingPictureCaption"/>
    <dgm:cxn modelId="{A9E82B99-1B2B-484F-ACE7-9EB2682F0274}" type="presOf" srcId="{5685BFA0-A0FD-4C34-9E7B-2D2A0D02FD0B}" destId="{2332CBFC-1990-40A4-8270-264FE29ED289}" srcOrd="0" destOrd="0" presId="urn:microsoft.com/office/officeart/2008/layout/BendingPictureCaption"/>
    <dgm:cxn modelId="{73D25A93-73BF-4688-8958-A52C3C67FBBB}" srcId="{399B01A6-2CE1-447B-B88D-584113E5BC0A}" destId="{5685BFA0-A0FD-4C34-9E7B-2D2A0D02FD0B}" srcOrd="3" destOrd="0" parTransId="{3ED9B184-2218-4785-BD41-88802405EB72}" sibTransId="{B1B680EE-996B-450A-8E71-108066D1C07F}"/>
    <dgm:cxn modelId="{C1679B78-87D1-47C8-9B92-D1048AE3B289}" type="presOf" srcId="{D73738A9-5E74-4BF2-ADE9-FB64D3F8F3F4}" destId="{F3075271-3CC5-4C33-93CD-36FF645C47C5}" srcOrd="0" destOrd="0" presId="urn:microsoft.com/office/officeart/2008/layout/BendingPictureCaption"/>
    <dgm:cxn modelId="{F81A2AB2-0D35-43BD-8A9F-26E8659ADD14}" srcId="{399B01A6-2CE1-447B-B88D-584113E5BC0A}" destId="{D73738A9-5E74-4BF2-ADE9-FB64D3F8F3F4}" srcOrd="4" destOrd="0" parTransId="{BEA78F72-EF68-4422-857E-7E09304B7381}" sibTransId="{F4E0AE55-56C0-4E82-AE69-8697478F13B6}"/>
    <dgm:cxn modelId="{FE2EB98A-05CA-4B94-A603-31B6A344DF57}" type="presOf" srcId="{938A8103-777B-4961-9FFA-2FAFC54BD79A}" destId="{EC681A0D-F0D4-41CB-A1FF-6D77D058A221}" srcOrd="0" destOrd="0" presId="urn:microsoft.com/office/officeart/2008/layout/BendingPictureCaption"/>
    <dgm:cxn modelId="{C9A9DD2B-21C2-4D3B-AD19-E45A0E2C9BA7}" type="presOf" srcId="{87E10D68-023D-47D1-B301-B42356C39A44}" destId="{9C04C91C-07E1-4871-A3FD-9EF279378D7C}" srcOrd="0" destOrd="0" presId="urn:microsoft.com/office/officeart/2008/layout/BendingPictureCaption"/>
    <dgm:cxn modelId="{002480F1-AFF6-472D-B307-730983102526}" type="presParOf" srcId="{9A22ABB9-CEFE-4281-AA57-6DAA3AD2A0D3}" destId="{CB0A5661-8AB5-481E-9DDD-48215785F058}" srcOrd="0" destOrd="0" presId="urn:microsoft.com/office/officeart/2008/layout/BendingPictureCaption"/>
    <dgm:cxn modelId="{84EB80F4-F626-4E49-96B9-E3CFE20ABD6B}" type="presParOf" srcId="{CB0A5661-8AB5-481E-9DDD-48215785F058}" destId="{DD91E755-7871-4334-AB46-7CD5465BFEC2}" srcOrd="0" destOrd="0" presId="urn:microsoft.com/office/officeart/2008/layout/BendingPictureCaption"/>
    <dgm:cxn modelId="{39F75363-7CEC-4D5C-8EA4-76AC4136FCFE}" type="presParOf" srcId="{CB0A5661-8AB5-481E-9DDD-48215785F058}" destId="{EC681A0D-F0D4-41CB-A1FF-6D77D058A221}" srcOrd="1" destOrd="0" presId="urn:microsoft.com/office/officeart/2008/layout/BendingPictureCaption"/>
    <dgm:cxn modelId="{D557E1D5-FFAF-4F10-BFF1-E19F3F4502B9}" type="presParOf" srcId="{9A22ABB9-CEFE-4281-AA57-6DAA3AD2A0D3}" destId="{BB79A10C-19B1-4FB2-A2AB-6D0C8FF3A156}" srcOrd="1" destOrd="0" presId="urn:microsoft.com/office/officeart/2008/layout/BendingPictureCaption"/>
    <dgm:cxn modelId="{198C741F-7B38-4DAB-8F3E-8C6B5C84FA32}" type="presParOf" srcId="{9A22ABB9-CEFE-4281-AA57-6DAA3AD2A0D3}" destId="{C96B8DD5-7F2B-46EA-90BC-233E6551F05A}" srcOrd="2" destOrd="0" presId="urn:microsoft.com/office/officeart/2008/layout/BendingPictureCaption"/>
    <dgm:cxn modelId="{CB7CC7D4-4C9B-45D8-BA38-BFE65E6A480F}" type="presParOf" srcId="{C96B8DD5-7F2B-46EA-90BC-233E6551F05A}" destId="{FA469D8A-1F39-48AF-8541-FEAEDB92F736}" srcOrd="0" destOrd="0" presId="urn:microsoft.com/office/officeart/2008/layout/BendingPictureCaption"/>
    <dgm:cxn modelId="{C9351F33-8D03-4785-AC7F-EEEA580F2EC2}" type="presParOf" srcId="{C96B8DD5-7F2B-46EA-90BC-233E6551F05A}" destId="{9C04C91C-07E1-4871-A3FD-9EF279378D7C}" srcOrd="1" destOrd="0" presId="urn:microsoft.com/office/officeart/2008/layout/BendingPictureCaption"/>
    <dgm:cxn modelId="{6B509B59-6546-4104-98DA-A7B4CE34F92C}" type="presParOf" srcId="{9A22ABB9-CEFE-4281-AA57-6DAA3AD2A0D3}" destId="{B681AF92-4872-4E64-9122-5502D1BBE0D7}" srcOrd="3" destOrd="0" presId="urn:microsoft.com/office/officeart/2008/layout/BendingPictureCaption"/>
    <dgm:cxn modelId="{1D14F272-7DCB-4609-8029-64E9AF6CE309}" type="presParOf" srcId="{9A22ABB9-CEFE-4281-AA57-6DAA3AD2A0D3}" destId="{1C1DA4D2-C012-4C8A-8732-19D8E8E69EA2}" srcOrd="4" destOrd="0" presId="urn:microsoft.com/office/officeart/2008/layout/BendingPictureCaption"/>
    <dgm:cxn modelId="{758A6843-A8CE-4663-B0A1-E3A1E1476B42}" type="presParOf" srcId="{1C1DA4D2-C012-4C8A-8732-19D8E8E69EA2}" destId="{4189B31D-14D1-402C-BEC9-9C565DA2B2B5}" srcOrd="0" destOrd="0" presId="urn:microsoft.com/office/officeart/2008/layout/BendingPictureCaption"/>
    <dgm:cxn modelId="{225559E7-A3C8-4776-9348-8A8ED7DEBB4A}" type="presParOf" srcId="{1C1DA4D2-C012-4C8A-8732-19D8E8E69EA2}" destId="{0C82187C-D270-43C8-A33F-CA41F2D755C2}" srcOrd="1" destOrd="0" presId="urn:microsoft.com/office/officeart/2008/layout/BendingPictureCaption"/>
    <dgm:cxn modelId="{69B6FB36-EFF3-49BA-883E-4C0D7107FF51}" type="presParOf" srcId="{9A22ABB9-CEFE-4281-AA57-6DAA3AD2A0D3}" destId="{D386EDB5-1CA5-4B39-813E-481AE9EFD7ED}" srcOrd="5" destOrd="0" presId="urn:microsoft.com/office/officeart/2008/layout/BendingPictureCaption"/>
    <dgm:cxn modelId="{8EDA7BF9-FA10-49FC-81A2-0E6B6E564304}" type="presParOf" srcId="{9A22ABB9-CEFE-4281-AA57-6DAA3AD2A0D3}" destId="{9F846C5A-09FA-4D85-A8C0-CC13D9E91A1F}" srcOrd="6" destOrd="0" presId="urn:microsoft.com/office/officeart/2008/layout/BendingPictureCaption"/>
    <dgm:cxn modelId="{877854B2-2F58-4F15-809C-66D9B6AAA547}" type="presParOf" srcId="{9F846C5A-09FA-4D85-A8C0-CC13D9E91A1F}" destId="{593041DF-A376-48E4-8A1A-8864E3F7774C}" srcOrd="0" destOrd="0" presId="urn:microsoft.com/office/officeart/2008/layout/BendingPictureCaption"/>
    <dgm:cxn modelId="{BDD91566-69D6-4327-97DB-EA2FFA9F6DE4}" type="presParOf" srcId="{9F846C5A-09FA-4D85-A8C0-CC13D9E91A1F}" destId="{2332CBFC-1990-40A4-8270-264FE29ED289}" srcOrd="1" destOrd="0" presId="urn:microsoft.com/office/officeart/2008/layout/BendingPictureCaption"/>
    <dgm:cxn modelId="{C18AEF04-EC13-4670-9477-2305980D58D1}" type="presParOf" srcId="{9A22ABB9-CEFE-4281-AA57-6DAA3AD2A0D3}" destId="{698703FA-6737-47CA-B425-861BA2E83CA6}" srcOrd="7" destOrd="0" presId="urn:microsoft.com/office/officeart/2008/layout/BendingPictureCaption"/>
    <dgm:cxn modelId="{CBFABB9C-E0E6-409A-BEAC-323E6ACA6F5E}" type="presParOf" srcId="{9A22ABB9-CEFE-4281-AA57-6DAA3AD2A0D3}" destId="{5AE7A4D0-806A-4B66-95A4-ED7B3068C274}" srcOrd="8" destOrd="0" presId="urn:microsoft.com/office/officeart/2008/layout/BendingPictureCaption"/>
    <dgm:cxn modelId="{236B60C9-79E6-4D4F-B874-DE95EAD230C0}" type="presParOf" srcId="{5AE7A4D0-806A-4B66-95A4-ED7B3068C274}" destId="{B9AA7F22-3762-44A9-9503-1AB85E7F8483}" srcOrd="0" destOrd="0" presId="urn:microsoft.com/office/officeart/2008/layout/BendingPictureCaption"/>
    <dgm:cxn modelId="{0785C39B-5343-4D23-9DD7-91CE8B944809}" type="presParOf" srcId="{5AE7A4D0-806A-4B66-95A4-ED7B3068C274}" destId="{F3075271-3CC5-4C33-93CD-36FF645C47C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91F166-6C71-4215-AAD7-1D395728F820}" type="doc">
      <dgm:prSet loTypeId="urn:microsoft.com/office/officeart/2011/layout/Theme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436E3E-6B34-4FF8-A74A-BC18DC9D207B}">
      <dgm:prSet phldrT="[Text]" phldr="1"/>
      <dgm:spPr/>
      <dgm:t>
        <a:bodyPr/>
        <a:lstStyle/>
        <a:p>
          <a:endParaRPr lang="en-US"/>
        </a:p>
      </dgm:t>
    </dgm:pt>
    <dgm:pt modelId="{20D7EA88-5A32-4C7A-992D-F170674F9F48}" type="parTrans" cxnId="{027B797B-69BE-45A5-97FF-A5C8501235FD}">
      <dgm:prSet/>
      <dgm:spPr/>
      <dgm:t>
        <a:bodyPr/>
        <a:lstStyle/>
        <a:p>
          <a:endParaRPr lang="en-US"/>
        </a:p>
      </dgm:t>
    </dgm:pt>
    <dgm:pt modelId="{7356A649-DD5A-4789-A5E6-FDAD5BB66E3C}" type="sibTrans" cxnId="{027B797B-69BE-45A5-97FF-A5C8501235FD}">
      <dgm:prSet/>
      <dgm:spPr/>
      <dgm:t>
        <a:bodyPr/>
        <a:lstStyle/>
        <a:p>
          <a:endParaRPr lang="en-US"/>
        </a:p>
      </dgm:t>
    </dgm:pt>
    <dgm:pt modelId="{0AF70BDC-BDD0-4BB7-B44E-245CECFFC44E}">
      <dgm:prSet phldrT="[Text]" phldr="1"/>
      <dgm:spPr/>
      <dgm:t>
        <a:bodyPr/>
        <a:lstStyle/>
        <a:p>
          <a:endParaRPr lang="en-US"/>
        </a:p>
      </dgm:t>
    </dgm:pt>
    <dgm:pt modelId="{12820942-018C-493C-A839-5010530BE3B8}" type="parTrans" cxnId="{26373A7F-4108-483A-A44A-4A44F9C1A5B8}">
      <dgm:prSet/>
      <dgm:spPr/>
      <dgm:t>
        <a:bodyPr/>
        <a:lstStyle/>
        <a:p>
          <a:endParaRPr lang="en-US"/>
        </a:p>
      </dgm:t>
    </dgm:pt>
    <dgm:pt modelId="{E17C0E47-D8E2-467D-AE68-87FFF9B4DE8D}" type="sibTrans" cxnId="{26373A7F-4108-483A-A44A-4A44F9C1A5B8}">
      <dgm:prSet/>
      <dgm:spPr/>
      <dgm:t>
        <a:bodyPr/>
        <a:lstStyle/>
        <a:p>
          <a:endParaRPr lang="en-US"/>
        </a:p>
      </dgm:t>
    </dgm:pt>
    <dgm:pt modelId="{76FD7653-5B49-44CE-AC20-D73B4623C0D8}">
      <dgm:prSet phldrT="[Text]" phldr="1"/>
      <dgm:spPr/>
      <dgm:t>
        <a:bodyPr/>
        <a:lstStyle/>
        <a:p>
          <a:endParaRPr lang="en-US"/>
        </a:p>
      </dgm:t>
    </dgm:pt>
    <dgm:pt modelId="{92FD0B7C-BD25-4D2A-82DC-508E96109584}" type="parTrans" cxnId="{C029851B-305E-43DF-9C80-1855CB840577}">
      <dgm:prSet/>
      <dgm:spPr/>
      <dgm:t>
        <a:bodyPr/>
        <a:lstStyle/>
        <a:p>
          <a:endParaRPr lang="en-US"/>
        </a:p>
      </dgm:t>
    </dgm:pt>
    <dgm:pt modelId="{B6661747-333C-4DDD-AD29-71C6498DF99B}" type="sibTrans" cxnId="{C029851B-305E-43DF-9C80-1855CB840577}">
      <dgm:prSet/>
      <dgm:spPr/>
      <dgm:t>
        <a:bodyPr/>
        <a:lstStyle/>
        <a:p>
          <a:endParaRPr lang="en-US"/>
        </a:p>
      </dgm:t>
    </dgm:pt>
    <dgm:pt modelId="{50C372E9-B3FF-480C-B21B-2B1215F83E0A}">
      <dgm:prSet phldrT="[Text]" phldr="1"/>
      <dgm:spPr/>
      <dgm:t>
        <a:bodyPr/>
        <a:lstStyle/>
        <a:p>
          <a:endParaRPr lang="en-US"/>
        </a:p>
      </dgm:t>
    </dgm:pt>
    <dgm:pt modelId="{11D71186-6B2C-4EBA-AC5F-56E9DB51EF2D}" type="parTrans" cxnId="{AAB121B9-FFDE-4D7A-9FE7-ABEA2AB4CA55}">
      <dgm:prSet/>
      <dgm:spPr/>
      <dgm:t>
        <a:bodyPr/>
        <a:lstStyle/>
        <a:p>
          <a:endParaRPr lang="en-US"/>
        </a:p>
      </dgm:t>
    </dgm:pt>
    <dgm:pt modelId="{B9E7CD97-DA97-48B7-88A1-4FFF79519D03}" type="sibTrans" cxnId="{AAB121B9-FFDE-4D7A-9FE7-ABEA2AB4CA55}">
      <dgm:prSet/>
      <dgm:spPr/>
      <dgm:t>
        <a:bodyPr/>
        <a:lstStyle/>
        <a:p>
          <a:endParaRPr lang="en-US"/>
        </a:p>
      </dgm:t>
    </dgm:pt>
    <dgm:pt modelId="{3D9D1733-9657-4848-AAC6-0A1CBEF5B69D}">
      <dgm:prSet phldrT="[Text]" phldr="1"/>
      <dgm:spPr/>
      <dgm:t>
        <a:bodyPr/>
        <a:lstStyle/>
        <a:p>
          <a:endParaRPr lang="en-US"/>
        </a:p>
      </dgm:t>
    </dgm:pt>
    <dgm:pt modelId="{D5ADC035-C6C3-4425-A0FC-23A038202659}" type="parTrans" cxnId="{A998DF32-7EFA-47F1-B7C5-9B36A0B5F78C}">
      <dgm:prSet/>
      <dgm:spPr/>
      <dgm:t>
        <a:bodyPr/>
        <a:lstStyle/>
        <a:p>
          <a:endParaRPr lang="en-US"/>
        </a:p>
      </dgm:t>
    </dgm:pt>
    <dgm:pt modelId="{DF07DDDE-2A51-48ED-9AB0-2DBCF1106894}" type="sibTrans" cxnId="{A998DF32-7EFA-47F1-B7C5-9B36A0B5F78C}">
      <dgm:prSet/>
      <dgm:spPr/>
      <dgm:t>
        <a:bodyPr/>
        <a:lstStyle/>
        <a:p>
          <a:endParaRPr lang="en-US"/>
        </a:p>
      </dgm:t>
    </dgm:pt>
    <dgm:pt modelId="{73F10DBB-87EF-421C-95F8-9CEED9D119E5}">
      <dgm:prSet phldrT="[Text]" phldr="1"/>
      <dgm:spPr/>
      <dgm:t>
        <a:bodyPr/>
        <a:lstStyle/>
        <a:p>
          <a:endParaRPr lang="en-US" dirty="0"/>
        </a:p>
      </dgm:t>
    </dgm:pt>
    <dgm:pt modelId="{69EE3675-C150-4914-8D37-8819CE24477B}" type="parTrans" cxnId="{113F039B-D038-495A-B554-3A5A043816F3}">
      <dgm:prSet/>
      <dgm:spPr/>
      <dgm:t>
        <a:bodyPr/>
        <a:lstStyle/>
        <a:p>
          <a:endParaRPr lang="en-US"/>
        </a:p>
      </dgm:t>
    </dgm:pt>
    <dgm:pt modelId="{851E3728-14BD-4989-8A5D-B005A9C47574}" type="sibTrans" cxnId="{113F039B-D038-495A-B554-3A5A043816F3}">
      <dgm:prSet/>
      <dgm:spPr/>
      <dgm:t>
        <a:bodyPr/>
        <a:lstStyle/>
        <a:p>
          <a:endParaRPr lang="en-US"/>
        </a:p>
      </dgm:t>
    </dgm:pt>
    <dgm:pt modelId="{047889EF-24D4-484C-82D6-CA7B76AA632A}" type="pres">
      <dgm:prSet presAssocID="{E191F166-6C71-4215-AAD7-1D395728F820}" presName="Name0" presStyleCnt="0">
        <dgm:presLayoutVars>
          <dgm:chMax val="5"/>
          <dgm:chPref val="5"/>
          <dgm:dir/>
        </dgm:presLayoutVars>
      </dgm:prSet>
      <dgm:spPr/>
    </dgm:pt>
    <dgm:pt modelId="{4660347A-D83E-4993-ADB8-B02646B4257F}" type="pres">
      <dgm:prSet presAssocID="{07436E3E-6B34-4FF8-A74A-BC18DC9D207B}" presName="picture1" presStyleCnt="0"/>
      <dgm:spPr/>
    </dgm:pt>
    <dgm:pt modelId="{105D7A4A-4281-4618-B6BF-6AAD98452C5E}" type="pres">
      <dgm:prSet presAssocID="{07436E3E-6B34-4FF8-A74A-BC18DC9D207B}" presName="picture" presStyleLbl="bgImgPlace1" presStyleIdx="0" presStyleCnt="5" custLinFactNeighborX="454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51E6F85-C6EC-4621-A978-1BE874D87E70}" type="pres">
      <dgm:prSet presAssocID="{07436E3E-6B34-4FF8-A74A-BC18DC9D207B}" presName="accent1" presStyleLbl="parChTrans1D1" presStyleIdx="0" presStyleCnt="1"/>
      <dgm:spPr/>
    </dgm:pt>
    <dgm:pt modelId="{4EDFA4CB-DF80-485E-A471-B8B59F770CA1}" type="pres">
      <dgm:prSet presAssocID="{07436E3E-6B34-4FF8-A74A-BC18DC9D207B}" presName="parent1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FAC48F48-8055-4BA0-93A8-57ECC5953550}" type="pres">
      <dgm:prSet presAssocID="{0AF70BDC-BDD0-4BB7-B44E-245CECFFC44E}" presName="picture2" presStyleCnt="0"/>
      <dgm:spPr/>
    </dgm:pt>
    <dgm:pt modelId="{4676B213-83EC-4687-88A5-F75BAA98F78C}" type="pres">
      <dgm:prSet presAssocID="{0AF70BDC-BDD0-4BB7-B44E-245CECFFC44E}" presName="picture" presStyleLbl="bgImgPlace1" presStyleIdx="1" presStyleCnt="5" custLinFactNeighborX="-652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958391C-5584-49A4-9723-571C295B36FB}" type="pres">
      <dgm:prSet presAssocID="{0AF70BDC-BDD0-4BB7-B44E-245CECFFC44E}" presName="parent2" presStyleLbl="trBgShp" presStyleIdx="0" presStyleCnt="4">
        <dgm:presLayoutVars>
          <dgm:chMax val="0"/>
          <dgm:chPref val="0"/>
          <dgm:bulletEnabled val="1"/>
        </dgm:presLayoutVars>
      </dgm:prSet>
      <dgm:spPr/>
    </dgm:pt>
    <dgm:pt modelId="{AEE1D28F-8B36-4BD3-B58E-911F61AF21DC}" type="pres">
      <dgm:prSet presAssocID="{76FD7653-5B49-44CE-AC20-D73B4623C0D8}" presName="picture3" presStyleCnt="0"/>
      <dgm:spPr/>
    </dgm:pt>
    <dgm:pt modelId="{5AB60FA6-8058-449D-84F2-E82694450B84}" type="pres">
      <dgm:prSet presAssocID="{76FD7653-5B49-44CE-AC20-D73B4623C0D8}" presName="picture" presStyleLbl="bgImgPlace1" presStyleIdx="2" presStyleCnt="5" custLinFactNeighborX="-601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B031461-2C12-46F4-A5F8-C2BE3BC170F5}" type="pres">
      <dgm:prSet presAssocID="{76FD7653-5B49-44CE-AC20-D73B4623C0D8}" presName="parent3" presStyleLbl="trBgShp" presStyleIdx="1" presStyleCnt="4">
        <dgm:presLayoutVars>
          <dgm:chMax val="0"/>
          <dgm:chPref val="0"/>
          <dgm:bulletEnabled val="1"/>
        </dgm:presLayoutVars>
      </dgm:prSet>
      <dgm:spPr/>
    </dgm:pt>
    <dgm:pt modelId="{E9E4C26B-4B50-4BBE-B214-0B27A2814EE5}" type="pres">
      <dgm:prSet presAssocID="{50C372E9-B3FF-480C-B21B-2B1215F83E0A}" presName="picture4" presStyleCnt="0"/>
      <dgm:spPr/>
    </dgm:pt>
    <dgm:pt modelId="{75949187-0772-4EBB-AD64-5456FAB067EC}" type="pres">
      <dgm:prSet presAssocID="{50C372E9-B3FF-480C-B21B-2B1215F83E0A}" presName="picture" presStyleLbl="bgImgPlace1" presStyleIdx="3" presStyleCnt="5" custLinFactNeighborX="-200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6DDA160-7539-4C15-B92E-978076B3B693}" type="pres">
      <dgm:prSet presAssocID="{50C372E9-B3FF-480C-B21B-2B1215F83E0A}" presName="parent4" presStyleLbl="trBgShp" presStyleIdx="2" presStyleCnt="4">
        <dgm:presLayoutVars>
          <dgm:chMax val="0"/>
          <dgm:chPref val="0"/>
          <dgm:bulletEnabled val="1"/>
        </dgm:presLayoutVars>
      </dgm:prSet>
      <dgm:spPr/>
    </dgm:pt>
    <dgm:pt modelId="{5AECCDD9-6F3E-43CB-8CB2-92002D9A57EC}" type="pres">
      <dgm:prSet presAssocID="{3D9D1733-9657-4848-AAC6-0A1CBEF5B69D}" presName="picture5" presStyleCnt="0"/>
      <dgm:spPr/>
    </dgm:pt>
    <dgm:pt modelId="{301936E6-9B4F-4F00-815E-567227A32A91}" type="pres">
      <dgm:prSet presAssocID="{3D9D1733-9657-4848-AAC6-0A1CBEF5B69D}" presName="picture" presStyleLbl="bgImgPlace1" presStyleIdx="4" presStyleCnt="5" custLinFactNeighborX="-6012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F2598D9E-A032-4613-962D-79B6DCFAC93D}" type="pres">
      <dgm:prSet presAssocID="{3D9D1733-9657-4848-AAC6-0A1CBEF5B69D}" presName="parent5" presStyleLbl="trBgShp" presStyleIdx="3" presStyleCnt="4">
        <dgm:presLayoutVars>
          <dgm:chMax val="0"/>
          <dgm:chPref val="0"/>
        </dgm:presLayoutVars>
      </dgm:prSet>
      <dgm:spPr/>
    </dgm:pt>
  </dgm:ptLst>
  <dgm:cxnLst>
    <dgm:cxn modelId="{B0746B4A-3F49-48C3-8A65-649B025CC5A3}" type="presOf" srcId="{76FD7653-5B49-44CE-AC20-D73B4623C0D8}" destId="{5B031461-2C12-46F4-A5F8-C2BE3BC170F5}" srcOrd="0" destOrd="0" presId="urn:microsoft.com/office/officeart/2011/layout/ThemePictureGrid"/>
    <dgm:cxn modelId="{3BCA7B4B-70E1-4A3F-9A18-5E0A29A4A5EF}" type="presOf" srcId="{0AF70BDC-BDD0-4BB7-B44E-245CECFFC44E}" destId="{8958391C-5584-49A4-9723-571C295B36FB}" srcOrd="0" destOrd="0" presId="urn:microsoft.com/office/officeart/2011/layout/ThemePictureGrid"/>
    <dgm:cxn modelId="{36722B7A-8F1E-4377-B874-F84F0CE6E809}" type="presOf" srcId="{50C372E9-B3FF-480C-B21B-2B1215F83E0A}" destId="{46DDA160-7539-4C15-B92E-978076B3B693}" srcOrd="0" destOrd="0" presId="urn:microsoft.com/office/officeart/2011/layout/ThemePictureGrid"/>
    <dgm:cxn modelId="{AAB121B9-FFDE-4D7A-9FE7-ABEA2AB4CA55}" srcId="{E191F166-6C71-4215-AAD7-1D395728F820}" destId="{50C372E9-B3FF-480C-B21B-2B1215F83E0A}" srcOrd="3" destOrd="0" parTransId="{11D71186-6B2C-4EBA-AC5F-56E9DB51EF2D}" sibTransId="{B9E7CD97-DA97-48B7-88A1-4FFF79519D03}"/>
    <dgm:cxn modelId="{26373A7F-4108-483A-A44A-4A44F9C1A5B8}" srcId="{E191F166-6C71-4215-AAD7-1D395728F820}" destId="{0AF70BDC-BDD0-4BB7-B44E-245CECFFC44E}" srcOrd="1" destOrd="0" parTransId="{12820942-018C-493C-A839-5010530BE3B8}" sibTransId="{E17C0E47-D8E2-467D-AE68-87FFF9B4DE8D}"/>
    <dgm:cxn modelId="{1AB3662F-D3A4-4416-9EBF-49594D92059E}" type="presOf" srcId="{E191F166-6C71-4215-AAD7-1D395728F820}" destId="{047889EF-24D4-484C-82D6-CA7B76AA632A}" srcOrd="0" destOrd="0" presId="urn:microsoft.com/office/officeart/2011/layout/ThemePictureGrid"/>
    <dgm:cxn modelId="{982C0F78-F255-4A4E-8F0B-A572A4525D90}" type="presOf" srcId="{07436E3E-6B34-4FF8-A74A-BC18DC9D207B}" destId="{4EDFA4CB-DF80-485E-A471-B8B59F770CA1}" srcOrd="0" destOrd="0" presId="urn:microsoft.com/office/officeart/2011/layout/ThemePictureGrid"/>
    <dgm:cxn modelId="{C029851B-305E-43DF-9C80-1855CB840577}" srcId="{E191F166-6C71-4215-AAD7-1D395728F820}" destId="{76FD7653-5B49-44CE-AC20-D73B4623C0D8}" srcOrd="2" destOrd="0" parTransId="{92FD0B7C-BD25-4D2A-82DC-508E96109584}" sibTransId="{B6661747-333C-4DDD-AD29-71C6498DF99B}"/>
    <dgm:cxn modelId="{113F039B-D038-495A-B554-3A5A043816F3}" srcId="{E191F166-6C71-4215-AAD7-1D395728F820}" destId="{73F10DBB-87EF-421C-95F8-9CEED9D119E5}" srcOrd="5" destOrd="0" parTransId="{69EE3675-C150-4914-8D37-8819CE24477B}" sibTransId="{851E3728-14BD-4989-8A5D-B005A9C47574}"/>
    <dgm:cxn modelId="{A998DF32-7EFA-47F1-B7C5-9B36A0B5F78C}" srcId="{E191F166-6C71-4215-AAD7-1D395728F820}" destId="{3D9D1733-9657-4848-AAC6-0A1CBEF5B69D}" srcOrd="4" destOrd="0" parTransId="{D5ADC035-C6C3-4425-A0FC-23A038202659}" sibTransId="{DF07DDDE-2A51-48ED-9AB0-2DBCF1106894}"/>
    <dgm:cxn modelId="{027B797B-69BE-45A5-97FF-A5C8501235FD}" srcId="{E191F166-6C71-4215-AAD7-1D395728F820}" destId="{07436E3E-6B34-4FF8-A74A-BC18DC9D207B}" srcOrd="0" destOrd="0" parTransId="{20D7EA88-5A32-4C7A-992D-F170674F9F48}" sibTransId="{7356A649-DD5A-4789-A5E6-FDAD5BB66E3C}"/>
    <dgm:cxn modelId="{B16E26CA-A4F7-4EC0-88AD-289A746B8D16}" type="presOf" srcId="{3D9D1733-9657-4848-AAC6-0A1CBEF5B69D}" destId="{F2598D9E-A032-4613-962D-79B6DCFAC93D}" srcOrd="0" destOrd="0" presId="urn:microsoft.com/office/officeart/2011/layout/ThemePictureGrid"/>
    <dgm:cxn modelId="{DB7D8B00-FF03-4EA4-B3AF-4C358ED2D45A}" type="presParOf" srcId="{047889EF-24D4-484C-82D6-CA7B76AA632A}" destId="{4660347A-D83E-4993-ADB8-B02646B4257F}" srcOrd="0" destOrd="0" presId="urn:microsoft.com/office/officeart/2011/layout/ThemePictureGrid"/>
    <dgm:cxn modelId="{E47DDEF9-3C01-429E-A755-8216CF2621CF}" type="presParOf" srcId="{4660347A-D83E-4993-ADB8-B02646B4257F}" destId="{105D7A4A-4281-4618-B6BF-6AAD98452C5E}" srcOrd="0" destOrd="0" presId="urn:microsoft.com/office/officeart/2011/layout/ThemePictureGrid"/>
    <dgm:cxn modelId="{3EA6DDD4-586D-443B-A59D-CE1CCD3ED013}" type="presParOf" srcId="{047889EF-24D4-484C-82D6-CA7B76AA632A}" destId="{E51E6F85-C6EC-4621-A978-1BE874D87E70}" srcOrd="1" destOrd="0" presId="urn:microsoft.com/office/officeart/2011/layout/ThemePictureGrid"/>
    <dgm:cxn modelId="{BC299975-DAF5-4C0A-8663-F4DE701FE1A4}" type="presParOf" srcId="{047889EF-24D4-484C-82D6-CA7B76AA632A}" destId="{4EDFA4CB-DF80-485E-A471-B8B59F770CA1}" srcOrd="2" destOrd="0" presId="urn:microsoft.com/office/officeart/2011/layout/ThemePictureGrid"/>
    <dgm:cxn modelId="{1213704B-3597-4F34-B78C-2DB05CA0C688}" type="presParOf" srcId="{047889EF-24D4-484C-82D6-CA7B76AA632A}" destId="{FAC48F48-8055-4BA0-93A8-57ECC5953550}" srcOrd="3" destOrd="0" presId="urn:microsoft.com/office/officeart/2011/layout/ThemePictureGrid"/>
    <dgm:cxn modelId="{499208A1-336E-4FBF-BD2F-89C504963F6F}" type="presParOf" srcId="{FAC48F48-8055-4BA0-93A8-57ECC5953550}" destId="{4676B213-83EC-4687-88A5-F75BAA98F78C}" srcOrd="0" destOrd="0" presId="urn:microsoft.com/office/officeart/2011/layout/ThemePictureGrid"/>
    <dgm:cxn modelId="{D60809A3-46C1-4A98-8375-1B99F23E4BCF}" type="presParOf" srcId="{047889EF-24D4-484C-82D6-CA7B76AA632A}" destId="{8958391C-5584-49A4-9723-571C295B36FB}" srcOrd="4" destOrd="0" presId="urn:microsoft.com/office/officeart/2011/layout/ThemePictureGrid"/>
    <dgm:cxn modelId="{18D029D0-0DAA-4966-B89E-AE2A17B19167}" type="presParOf" srcId="{047889EF-24D4-484C-82D6-CA7B76AA632A}" destId="{AEE1D28F-8B36-4BD3-B58E-911F61AF21DC}" srcOrd="5" destOrd="0" presId="urn:microsoft.com/office/officeart/2011/layout/ThemePictureGrid"/>
    <dgm:cxn modelId="{00B072B1-D07C-4E02-9771-052BB47B80C6}" type="presParOf" srcId="{AEE1D28F-8B36-4BD3-B58E-911F61AF21DC}" destId="{5AB60FA6-8058-449D-84F2-E82694450B84}" srcOrd="0" destOrd="0" presId="urn:microsoft.com/office/officeart/2011/layout/ThemePictureGrid"/>
    <dgm:cxn modelId="{B7E2A347-F341-4496-B7FB-506661A9FFC5}" type="presParOf" srcId="{047889EF-24D4-484C-82D6-CA7B76AA632A}" destId="{5B031461-2C12-46F4-A5F8-C2BE3BC170F5}" srcOrd="6" destOrd="0" presId="urn:microsoft.com/office/officeart/2011/layout/ThemePictureGrid"/>
    <dgm:cxn modelId="{684E9DA6-CF3F-4114-B6CC-5BD84E50323B}" type="presParOf" srcId="{047889EF-24D4-484C-82D6-CA7B76AA632A}" destId="{E9E4C26B-4B50-4BBE-B214-0B27A2814EE5}" srcOrd="7" destOrd="0" presId="urn:microsoft.com/office/officeart/2011/layout/ThemePictureGrid"/>
    <dgm:cxn modelId="{85CA76AF-242C-4A5F-9C12-B02CBD5FB8CE}" type="presParOf" srcId="{E9E4C26B-4B50-4BBE-B214-0B27A2814EE5}" destId="{75949187-0772-4EBB-AD64-5456FAB067EC}" srcOrd="0" destOrd="0" presId="urn:microsoft.com/office/officeart/2011/layout/ThemePictureGrid"/>
    <dgm:cxn modelId="{FF852046-7B9D-40F2-ADE5-CF4C239C2149}" type="presParOf" srcId="{047889EF-24D4-484C-82D6-CA7B76AA632A}" destId="{46DDA160-7539-4C15-B92E-978076B3B693}" srcOrd="8" destOrd="0" presId="urn:microsoft.com/office/officeart/2011/layout/ThemePictureGrid"/>
    <dgm:cxn modelId="{C7B9623C-A35E-43DB-859A-FA405DC1B5EC}" type="presParOf" srcId="{047889EF-24D4-484C-82D6-CA7B76AA632A}" destId="{5AECCDD9-6F3E-43CB-8CB2-92002D9A57EC}" srcOrd="9" destOrd="0" presId="urn:microsoft.com/office/officeart/2011/layout/ThemePictureGrid"/>
    <dgm:cxn modelId="{6E42C91A-8C94-4382-AB1A-295F09E228F5}" type="presParOf" srcId="{5AECCDD9-6F3E-43CB-8CB2-92002D9A57EC}" destId="{301936E6-9B4F-4F00-815E-567227A32A91}" srcOrd="0" destOrd="0" presId="urn:microsoft.com/office/officeart/2011/layout/ThemePictureGrid"/>
    <dgm:cxn modelId="{48C95F3E-9CEB-4573-B2EB-D3A0E03E3E14}" type="presParOf" srcId="{047889EF-24D4-484C-82D6-CA7B76AA632A}" destId="{F2598D9E-A032-4613-962D-79B6DCFAC93D}" srcOrd="10" destOrd="0" presId="urn:microsoft.com/office/officeart/2011/layout/ThemePictureGrid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72E6A3A-6519-4C27-859F-06827EACF5D6}" type="doc">
      <dgm:prSet loTypeId="urn:microsoft.com/office/officeart/2011/layout/Theme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D76D25-F903-4A91-AAC0-76F15A04CA37}">
      <dgm:prSet phldrT="[Text]" phldr="1"/>
      <dgm:spPr/>
      <dgm:t>
        <a:bodyPr/>
        <a:lstStyle/>
        <a:p>
          <a:endParaRPr lang="en-US" dirty="0"/>
        </a:p>
      </dgm:t>
    </dgm:pt>
    <dgm:pt modelId="{8CCA9857-61A5-4542-B38A-CEE80E01B680}" type="parTrans" cxnId="{D96AF5DF-0147-4DF6-A44D-909BD414FC15}">
      <dgm:prSet/>
      <dgm:spPr/>
      <dgm:t>
        <a:bodyPr/>
        <a:lstStyle/>
        <a:p>
          <a:endParaRPr lang="en-US"/>
        </a:p>
      </dgm:t>
    </dgm:pt>
    <dgm:pt modelId="{DC9A432A-FEF4-486B-953E-8B4763B9DE61}" type="sibTrans" cxnId="{D96AF5DF-0147-4DF6-A44D-909BD414FC15}">
      <dgm:prSet/>
      <dgm:spPr/>
      <dgm:t>
        <a:bodyPr/>
        <a:lstStyle/>
        <a:p>
          <a:endParaRPr lang="en-US"/>
        </a:p>
      </dgm:t>
    </dgm:pt>
    <dgm:pt modelId="{E55C8F69-1DC5-4405-9EB1-5609B957AEA7}">
      <dgm:prSet phldrT="[Text]"/>
      <dgm:spPr/>
      <dgm:t>
        <a:bodyPr/>
        <a:lstStyle/>
        <a:p>
          <a:endParaRPr lang="en-US" dirty="0"/>
        </a:p>
      </dgm:t>
    </dgm:pt>
    <dgm:pt modelId="{E16DD7DB-3C68-43D2-ABFF-7C945D7A2FA4}" type="parTrans" cxnId="{0519551D-1250-4E18-AAD3-35430B38AA92}">
      <dgm:prSet/>
      <dgm:spPr/>
      <dgm:t>
        <a:bodyPr/>
        <a:lstStyle/>
        <a:p>
          <a:endParaRPr lang="en-US"/>
        </a:p>
      </dgm:t>
    </dgm:pt>
    <dgm:pt modelId="{EDC1911C-A513-4304-BE80-3C392B88F74A}" type="sibTrans" cxnId="{0519551D-1250-4E18-AAD3-35430B38AA92}">
      <dgm:prSet/>
      <dgm:spPr/>
      <dgm:t>
        <a:bodyPr/>
        <a:lstStyle/>
        <a:p>
          <a:endParaRPr lang="en-US"/>
        </a:p>
      </dgm:t>
    </dgm:pt>
    <dgm:pt modelId="{116ABCFE-AD7D-4018-85A6-58CBCFF47ADF}">
      <dgm:prSet phldrT="[Text]" phldr="1" custT="1"/>
      <dgm:spPr/>
      <dgm:t>
        <a:bodyPr/>
        <a:lstStyle/>
        <a:p>
          <a:endParaRPr lang="en-US" sz="1000" dirty="0"/>
        </a:p>
      </dgm:t>
    </dgm:pt>
    <dgm:pt modelId="{438CF2F2-1ECE-4D89-B506-DF724ABD34CC}" type="sibTrans" cxnId="{780E1359-9C9E-43DD-B831-8710433B1E63}">
      <dgm:prSet/>
      <dgm:spPr/>
      <dgm:t>
        <a:bodyPr/>
        <a:lstStyle/>
        <a:p>
          <a:endParaRPr lang="en-US"/>
        </a:p>
      </dgm:t>
    </dgm:pt>
    <dgm:pt modelId="{62C9C0C4-C8B5-4389-A43A-014C3544BF11}" type="parTrans" cxnId="{780E1359-9C9E-43DD-B831-8710433B1E63}">
      <dgm:prSet/>
      <dgm:spPr/>
      <dgm:t>
        <a:bodyPr/>
        <a:lstStyle/>
        <a:p>
          <a:endParaRPr lang="en-US"/>
        </a:p>
      </dgm:t>
    </dgm:pt>
    <dgm:pt modelId="{58D836F0-3070-48DA-B575-EC5A18303AC4}">
      <dgm:prSet phldrT="[Text]" custT="1"/>
      <dgm:spPr/>
      <dgm:t>
        <a:bodyPr/>
        <a:lstStyle/>
        <a:p>
          <a:endParaRPr lang="en-US" sz="1000" dirty="0"/>
        </a:p>
      </dgm:t>
    </dgm:pt>
    <dgm:pt modelId="{09574EBB-7212-4CA1-834A-30623D722838}" type="parTrans" cxnId="{884F9CA6-D24A-4C80-A1FE-3B2F8BD75D80}">
      <dgm:prSet/>
      <dgm:spPr/>
      <dgm:t>
        <a:bodyPr/>
        <a:lstStyle/>
        <a:p>
          <a:endParaRPr lang="en-US"/>
        </a:p>
      </dgm:t>
    </dgm:pt>
    <dgm:pt modelId="{F6F25EFC-4205-4358-992D-C050764566DA}" type="sibTrans" cxnId="{884F9CA6-D24A-4C80-A1FE-3B2F8BD75D80}">
      <dgm:prSet/>
      <dgm:spPr/>
      <dgm:t>
        <a:bodyPr/>
        <a:lstStyle/>
        <a:p>
          <a:endParaRPr lang="en-US"/>
        </a:p>
      </dgm:t>
    </dgm:pt>
    <dgm:pt modelId="{FD24F61C-631D-4648-8753-D6460102F2D5}" type="pres">
      <dgm:prSet presAssocID="{C72E6A3A-6519-4C27-859F-06827EACF5D6}" presName="Name0" presStyleCnt="0">
        <dgm:presLayoutVars>
          <dgm:chMax val="5"/>
          <dgm:chPref val="5"/>
          <dgm:dir/>
        </dgm:presLayoutVars>
      </dgm:prSet>
      <dgm:spPr/>
    </dgm:pt>
    <dgm:pt modelId="{663B4194-B2DF-4D25-98DF-A6E6962D09E5}" type="pres">
      <dgm:prSet presAssocID="{116ABCFE-AD7D-4018-85A6-58CBCFF47ADF}" presName="picture1" presStyleCnt="0"/>
      <dgm:spPr/>
    </dgm:pt>
    <dgm:pt modelId="{AAFD52A5-5530-4A3E-8B06-521A4BC4009E}" type="pres">
      <dgm:prSet presAssocID="{116ABCFE-AD7D-4018-85A6-58CBCFF47ADF}" presName="picture" presStyleLbl="bgImgPlace1" presStyleIdx="0" presStyleCnt="4" custLinFactNeighborX="4480" custLinFactNeighborY="124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3C91927-028E-4283-AC43-178CB5563043}" type="pres">
      <dgm:prSet presAssocID="{116ABCFE-AD7D-4018-85A6-58CBCFF47ADF}" presName="accent1" presStyleLbl="parChTrans1D1" presStyleIdx="0" presStyleCnt="1"/>
      <dgm:spPr/>
    </dgm:pt>
    <dgm:pt modelId="{0DB89697-530A-40AA-8263-534322957FE5}" type="pres">
      <dgm:prSet presAssocID="{116ABCFE-AD7D-4018-85A6-58CBCFF47ADF}" presName="parent1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38818B-E7A6-49B9-8A36-C38ECA9255D8}" type="pres">
      <dgm:prSet presAssocID="{58D836F0-3070-48DA-B575-EC5A18303AC4}" presName="picture2" presStyleCnt="0"/>
      <dgm:spPr/>
    </dgm:pt>
    <dgm:pt modelId="{6F126470-7B65-4C49-A68D-3183B8E4094F}" type="pres">
      <dgm:prSet presAssocID="{58D836F0-3070-48DA-B575-EC5A18303AC4}" presName="picture" presStyleLbl="bgImgPlace1" presStyleIdx="1" presStyleCnt="4" custLinFactNeighborX="766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DBD23BB-D597-4870-B148-F1A57A606CA6}" type="pres">
      <dgm:prSet presAssocID="{58D836F0-3070-48DA-B575-EC5A18303AC4}" presName="parent2" presStyleLbl="trBgShp" presStyleIdx="0" presStyleCnt="3">
        <dgm:presLayoutVars>
          <dgm:chMax val="0"/>
          <dgm:chPref val="0"/>
          <dgm:bulletEnabled val="1"/>
        </dgm:presLayoutVars>
      </dgm:prSet>
      <dgm:spPr/>
    </dgm:pt>
    <dgm:pt modelId="{46929B3C-BA58-4CE2-955C-99864C74977E}" type="pres">
      <dgm:prSet presAssocID="{FAD76D25-F903-4A91-AAC0-76F15A04CA37}" presName="picture3" presStyleCnt="0"/>
      <dgm:spPr/>
    </dgm:pt>
    <dgm:pt modelId="{CB3738BB-9D6B-4C8D-ACC2-B90C73866030}" type="pres">
      <dgm:prSet presAssocID="{FAD76D25-F903-4A91-AAC0-76F15A04CA37}" presName="picture" presStyleLbl="bgImgPlace1" presStyleIdx="2" presStyleCnt="4" custLinFactNeighborX="-900" custLinFactNeighborY="291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D7B996B-96A9-494B-8E90-6A94753D24F4}" type="pres">
      <dgm:prSet presAssocID="{FAD76D25-F903-4A91-AAC0-76F15A04CA37}" presName="parent3" presStyleLbl="trBgShp" presStyleIdx="1" presStyleCnt="3">
        <dgm:presLayoutVars>
          <dgm:chMax val="0"/>
          <dgm:chPref val="0"/>
          <dgm:bulletEnabled val="1"/>
        </dgm:presLayoutVars>
      </dgm:prSet>
      <dgm:spPr/>
    </dgm:pt>
    <dgm:pt modelId="{6648B7CA-370E-4E91-A0AB-FAB7B9E3EE9C}" type="pres">
      <dgm:prSet presAssocID="{E55C8F69-1DC5-4405-9EB1-5609B957AEA7}" presName="picture4" presStyleCnt="0"/>
      <dgm:spPr/>
    </dgm:pt>
    <dgm:pt modelId="{FD57EC40-857D-4E10-B1B3-E5B70245B4CC}" type="pres">
      <dgm:prSet presAssocID="{E55C8F69-1DC5-4405-9EB1-5609B957AEA7}" presName="picture" presStyleLbl="bgImgPlace1" presStyleIdx="3" presStyleCnt="4" custScaleX="86663" custScaleY="91539" custLinFactNeighborX="-1533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D62A693B-5A10-45C5-9297-3E0A8EEADFB7}" type="pres">
      <dgm:prSet presAssocID="{E55C8F69-1DC5-4405-9EB1-5609B957AEA7}" presName="parent4" presStyleLbl="trBgShp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AF96234-5E3A-4119-A1BE-7F951B9541D8}" type="presOf" srcId="{FAD76D25-F903-4A91-AAC0-76F15A04CA37}" destId="{7D7B996B-96A9-494B-8E90-6A94753D24F4}" srcOrd="0" destOrd="0" presId="urn:microsoft.com/office/officeart/2011/layout/ThemePictureGrid"/>
    <dgm:cxn modelId="{6D397238-4F2C-4EFA-9E80-433F08E47887}" type="presOf" srcId="{E55C8F69-1DC5-4405-9EB1-5609B957AEA7}" destId="{D62A693B-5A10-45C5-9297-3E0A8EEADFB7}" srcOrd="0" destOrd="0" presId="urn:microsoft.com/office/officeart/2011/layout/ThemePictureGrid"/>
    <dgm:cxn modelId="{0519551D-1250-4E18-AAD3-35430B38AA92}" srcId="{C72E6A3A-6519-4C27-859F-06827EACF5D6}" destId="{E55C8F69-1DC5-4405-9EB1-5609B957AEA7}" srcOrd="3" destOrd="0" parTransId="{E16DD7DB-3C68-43D2-ABFF-7C945D7A2FA4}" sibTransId="{EDC1911C-A513-4304-BE80-3C392B88F74A}"/>
    <dgm:cxn modelId="{780E1359-9C9E-43DD-B831-8710433B1E63}" srcId="{C72E6A3A-6519-4C27-859F-06827EACF5D6}" destId="{116ABCFE-AD7D-4018-85A6-58CBCFF47ADF}" srcOrd="0" destOrd="0" parTransId="{62C9C0C4-C8B5-4389-A43A-014C3544BF11}" sibTransId="{438CF2F2-1ECE-4D89-B506-DF724ABD34CC}"/>
    <dgm:cxn modelId="{C0DEBCAC-422B-44F1-BE9D-16E0444B7BA3}" type="presOf" srcId="{116ABCFE-AD7D-4018-85A6-58CBCFF47ADF}" destId="{0DB89697-530A-40AA-8263-534322957FE5}" srcOrd="0" destOrd="0" presId="urn:microsoft.com/office/officeart/2011/layout/ThemePictureGrid"/>
    <dgm:cxn modelId="{16511A29-090A-475D-AF07-528E6033F69A}" type="presOf" srcId="{C72E6A3A-6519-4C27-859F-06827EACF5D6}" destId="{FD24F61C-631D-4648-8753-D6460102F2D5}" srcOrd="0" destOrd="0" presId="urn:microsoft.com/office/officeart/2011/layout/ThemePictureGrid"/>
    <dgm:cxn modelId="{D96AF5DF-0147-4DF6-A44D-909BD414FC15}" srcId="{C72E6A3A-6519-4C27-859F-06827EACF5D6}" destId="{FAD76D25-F903-4A91-AAC0-76F15A04CA37}" srcOrd="2" destOrd="0" parTransId="{8CCA9857-61A5-4542-B38A-CEE80E01B680}" sibTransId="{DC9A432A-FEF4-486B-953E-8B4763B9DE61}"/>
    <dgm:cxn modelId="{EA7178D2-8934-49AA-B6A8-781B5E19E121}" type="presOf" srcId="{58D836F0-3070-48DA-B575-EC5A18303AC4}" destId="{BDBD23BB-D597-4870-B148-F1A57A606CA6}" srcOrd="0" destOrd="0" presId="urn:microsoft.com/office/officeart/2011/layout/ThemePictureGrid"/>
    <dgm:cxn modelId="{884F9CA6-D24A-4C80-A1FE-3B2F8BD75D80}" srcId="{C72E6A3A-6519-4C27-859F-06827EACF5D6}" destId="{58D836F0-3070-48DA-B575-EC5A18303AC4}" srcOrd="1" destOrd="0" parTransId="{09574EBB-7212-4CA1-834A-30623D722838}" sibTransId="{F6F25EFC-4205-4358-992D-C050764566DA}"/>
    <dgm:cxn modelId="{94930490-0238-4F65-818C-BD05675A5619}" type="presParOf" srcId="{FD24F61C-631D-4648-8753-D6460102F2D5}" destId="{663B4194-B2DF-4D25-98DF-A6E6962D09E5}" srcOrd="0" destOrd="0" presId="urn:microsoft.com/office/officeart/2011/layout/ThemePictureGrid"/>
    <dgm:cxn modelId="{58B0B320-5045-4544-AA97-1687AAAF1DB3}" type="presParOf" srcId="{663B4194-B2DF-4D25-98DF-A6E6962D09E5}" destId="{AAFD52A5-5530-4A3E-8B06-521A4BC4009E}" srcOrd="0" destOrd="0" presId="urn:microsoft.com/office/officeart/2011/layout/ThemePictureGrid"/>
    <dgm:cxn modelId="{25DDE6E0-CE07-4A2D-BF02-E18238C9ED08}" type="presParOf" srcId="{FD24F61C-631D-4648-8753-D6460102F2D5}" destId="{A3C91927-028E-4283-AC43-178CB5563043}" srcOrd="1" destOrd="0" presId="urn:microsoft.com/office/officeart/2011/layout/ThemePictureGrid"/>
    <dgm:cxn modelId="{EB4584F2-4F53-4819-9F2E-97577F4CCF95}" type="presParOf" srcId="{FD24F61C-631D-4648-8753-D6460102F2D5}" destId="{0DB89697-530A-40AA-8263-534322957FE5}" srcOrd="2" destOrd="0" presId="urn:microsoft.com/office/officeart/2011/layout/ThemePictureGrid"/>
    <dgm:cxn modelId="{47F1187B-60A8-4B5E-B95D-93A81CEA309E}" type="presParOf" srcId="{FD24F61C-631D-4648-8753-D6460102F2D5}" destId="{2B38818B-E7A6-49B9-8A36-C38ECA9255D8}" srcOrd="3" destOrd="0" presId="urn:microsoft.com/office/officeart/2011/layout/ThemePictureGrid"/>
    <dgm:cxn modelId="{15BF0806-3E77-415B-82C3-5D6B827C1DC4}" type="presParOf" srcId="{2B38818B-E7A6-49B9-8A36-C38ECA9255D8}" destId="{6F126470-7B65-4C49-A68D-3183B8E4094F}" srcOrd="0" destOrd="0" presId="urn:microsoft.com/office/officeart/2011/layout/ThemePictureGrid"/>
    <dgm:cxn modelId="{6CE2C2BC-880A-434F-8CDE-63A506C904BD}" type="presParOf" srcId="{FD24F61C-631D-4648-8753-D6460102F2D5}" destId="{BDBD23BB-D597-4870-B148-F1A57A606CA6}" srcOrd="4" destOrd="0" presId="urn:microsoft.com/office/officeart/2011/layout/ThemePictureGrid"/>
    <dgm:cxn modelId="{9BA6E5DE-70BE-47FE-9716-D8B151CA3B00}" type="presParOf" srcId="{FD24F61C-631D-4648-8753-D6460102F2D5}" destId="{46929B3C-BA58-4CE2-955C-99864C74977E}" srcOrd="5" destOrd="0" presId="urn:microsoft.com/office/officeart/2011/layout/ThemePictureGrid"/>
    <dgm:cxn modelId="{64959417-A3E2-437F-8209-62F539DF5722}" type="presParOf" srcId="{46929B3C-BA58-4CE2-955C-99864C74977E}" destId="{CB3738BB-9D6B-4C8D-ACC2-B90C73866030}" srcOrd="0" destOrd="0" presId="urn:microsoft.com/office/officeart/2011/layout/ThemePictureGrid"/>
    <dgm:cxn modelId="{3C920AFC-EB8D-480C-AE06-FEC4D4973E6A}" type="presParOf" srcId="{FD24F61C-631D-4648-8753-D6460102F2D5}" destId="{7D7B996B-96A9-494B-8E90-6A94753D24F4}" srcOrd="6" destOrd="0" presId="urn:microsoft.com/office/officeart/2011/layout/ThemePictureGrid"/>
    <dgm:cxn modelId="{FCC50D52-7490-4F74-9ABF-A998AFF5BE8B}" type="presParOf" srcId="{FD24F61C-631D-4648-8753-D6460102F2D5}" destId="{6648B7CA-370E-4E91-A0AB-FAB7B9E3EE9C}" srcOrd="7" destOrd="0" presId="urn:microsoft.com/office/officeart/2011/layout/ThemePictureGrid"/>
    <dgm:cxn modelId="{1A72FA67-039E-4482-B34E-C264B9D9D563}" type="presParOf" srcId="{6648B7CA-370E-4E91-A0AB-FAB7B9E3EE9C}" destId="{FD57EC40-857D-4E10-B1B3-E5B70245B4CC}" srcOrd="0" destOrd="0" presId="urn:microsoft.com/office/officeart/2011/layout/ThemePictureGrid"/>
    <dgm:cxn modelId="{1CDBC041-9DBD-4EA1-AD50-308DC417F9D2}" type="presParOf" srcId="{FD24F61C-631D-4648-8753-D6460102F2D5}" destId="{D62A693B-5A10-45C5-9297-3E0A8EEADFB7}" srcOrd="8" destOrd="0" presId="urn:microsoft.com/office/officeart/2011/layout/ThemePictureGrid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5E7CB37-BCA7-4B85-B2B2-88F7904E8DC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57BC12-E1C9-4F4E-9601-C8E733B69526}">
      <dgm:prSet/>
      <dgm:spPr/>
      <dgm:t>
        <a:bodyPr/>
        <a:lstStyle/>
        <a:p>
          <a:endParaRPr lang="en-US"/>
        </a:p>
      </dgm:t>
    </dgm:pt>
    <dgm:pt modelId="{4BD09230-1395-40CA-AF8B-4F5FDD222454}" type="parTrans" cxnId="{993F2F4B-10D0-4077-8733-AD5A230357C4}">
      <dgm:prSet/>
      <dgm:spPr/>
      <dgm:t>
        <a:bodyPr/>
        <a:lstStyle/>
        <a:p>
          <a:endParaRPr lang="en-US"/>
        </a:p>
      </dgm:t>
    </dgm:pt>
    <dgm:pt modelId="{73114F2A-F416-4B2B-B935-820F19945016}" type="sibTrans" cxnId="{993F2F4B-10D0-4077-8733-AD5A230357C4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DCE36A5-285C-4BC9-8C85-8A03953003E8}">
      <dgm:prSet phldrT="[Text]" phldr="1"/>
      <dgm:spPr/>
      <dgm:t>
        <a:bodyPr/>
        <a:lstStyle/>
        <a:p>
          <a:endParaRPr lang="en-US"/>
        </a:p>
      </dgm:t>
    </dgm:pt>
    <dgm:pt modelId="{886A70E9-699D-4DC1-8207-58F52E66CC64}" type="parTrans" cxnId="{1B966055-1D6C-484B-BA03-8DC0E0962B28}">
      <dgm:prSet/>
      <dgm:spPr/>
      <dgm:t>
        <a:bodyPr/>
        <a:lstStyle/>
        <a:p>
          <a:endParaRPr lang="en-US"/>
        </a:p>
      </dgm:t>
    </dgm:pt>
    <dgm:pt modelId="{A9A60E52-0740-49A3-B991-85000A43DD16}" type="sibTrans" cxnId="{1B966055-1D6C-484B-BA03-8DC0E0962B28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4C543AD-7E15-4C7B-86AC-5CCD4071A168}" type="pres">
      <dgm:prSet presAssocID="{95E7CB37-BCA7-4B85-B2B2-88F7904E8DCB}" presName="Name0" presStyleCnt="0">
        <dgm:presLayoutVars>
          <dgm:chMax val="7"/>
          <dgm:chPref val="7"/>
          <dgm:dir/>
        </dgm:presLayoutVars>
      </dgm:prSet>
      <dgm:spPr/>
    </dgm:pt>
    <dgm:pt modelId="{73E34BA3-CA7C-4CFA-BBA2-B7853B0820AB}" type="pres">
      <dgm:prSet presAssocID="{95E7CB37-BCA7-4B85-B2B2-88F7904E8DCB}" presName="Name1" presStyleCnt="0"/>
      <dgm:spPr/>
    </dgm:pt>
    <dgm:pt modelId="{2285A528-0E90-4B8C-8ABD-A175018B8F0A}" type="pres">
      <dgm:prSet presAssocID="{73114F2A-F416-4B2B-B935-820F19945016}" presName="picture_1" presStyleCnt="0"/>
      <dgm:spPr/>
    </dgm:pt>
    <dgm:pt modelId="{5D79E3D0-7DA0-4DA2-B98B-24755937FEC8}" type="pres">
      <dgm:prSet presAssocID="{73114F2A-F416-4B2B-B935-820F19945016}" presName="pictureRepeatNode" presStyleLbl="alignImgPlace1" presStyleIdx="0" presStyleCnt="2"/>
      <dgm:spPr/>
    </dgm:pt>
    <dgm:pt modelId="{1EB886B0-D29A-4B7A-AF12-E01FA9ABE28E}" type="pres">
      <dgm:prSet presAssocID="{4757BC12-E1C9-4F4E-9601-C8E733B69526}" presName="text_1" presStyleLbl="node1" presStyleIdx="0" presStyleCnt="0">
        <dgm:presLayoutVars>
          <dgm:bulletEnabled val="1"/>
        </dgm:presLayoutVars>
      </dgm:prSet>
      <dgm:spPr/>
    </dgm:pt>
    <dgm:pt modelId="{DB0AC284-AFA2-48C3-AB72-190FF8F53FFF}" type="pres">
      <dgm:prSet presAssocID="{A9A60E52-0740-49A3-B991-85000A43DD16}" presName="picture_2" presStyleCnt="0"/>
      <dgm:spPr/>
    </dgm:pt>
    <dgm:pt modelId="{5E24EBA7-8479-4294-A3A5-80A4C25DEFE8}" type="pres">
      <dgm:prSet presAssocID="{A9A60E52-0740-49A3-B991-85000A43DD16}" presName="pictureRepeatNode" presStyleLbl="alignImgPlace1" presStyleIdx="1" presStyleCnt="2"/>
      <dgm:spPr/>
    </dgm:pt>
    <dgm:pt modelId="{1DE7601F-EA86-4C9A-9822-C79503C54301}" type="pres">
      <dgm:prSet presAssocID="{BDCE36A5-285C-4BC9-8C85-8A03953003E8}" presName="line_2" presStyleLbl="parChTrans1D1" presStyleIdx="0" presStyleCnt="1"/>
      <dgm:spPr/>
    </dgm:pt>
    <dgm:pt modelId="{6D18E774-784C-407D-BB70-41D617A2163F}" type="pres">
      <dgm:prSet presAssocID="{BDCE36A5-285C-4BC9-8C85-8A03953003E8}" presName="textparent_2" presStyleLbl="node1" presStyleIdx="0" presStyleCnt="0"/>
      <dgm:spPr/>
    </dgm:pt>
    <dgm:pt modelId="{1DE08AE7-C683-4129-A305-68D84334DADF}" type="pres">
      <dgm:prSet presAssocID="{BDCE36A5-285C-4BC9-8C85-8A03953003E8}" presName="text_2" presStyleLbl="revTx" presStyleIdx="0" presStyleCnt="1">
        <dgm:presLayoutVars>
          <dgm:bulletEnabled val="1"/>
        </dgm:presLayoutVars>
      </dgm:prSet>
      <dgm:spPr/>
    </dgm:pt>
  </dgm:ptLst>
  <dgm:cxnLst>
    <dgm:cxn modelId="{C9E755C8-53C6-48D1-BB00-9DE577798876}" type="presOf" srcId="{A9A60E52-0740-49A3-B991-85000A43DD16}" destId="{5E24EBA7-8479-4294-A3A5-80A4C25DEFE8}" srcOrd="0" destOrd="0" presId="urn:microsoft.com/office/officeart/2008/layout/CircularPictureCallout"/>
    <dgm:cxn modelId="{E0D735A8-341E-4431-ACCB-5361C46D91CC}" type="presOf" srcId="{4757BC12-E1C9-4F4E-9601-C8E733B69526}" destId="{1EB886B0-D29A-4B7A-AF12-E01FA9ABE28E}" srcOrd="0" destOrd="0" presId="urn:microsoft.com/office/officeart/2008/layout/CircularPictureCallout"/>
    <dgm:cxn modelId="{92B3F264-A7AD-44C3-88D9-F5062849220C}" type="presOf" srcId="{73114F2A-F416-4B2B-B935-820F19945016}" destId="{5D79E3D0-7DA0-4DA2-B98B-24755937FEC8}" srcOrd="0" destOrd="0" presId="urn:microsoft.com/office/officeart/2008/layout/CircularPictureCallout"/>
    <dgm:cxn modelId="{AC18E959-219F-4058-ADC2-D5B7E0862E4C}" type="presOf" srcId="{BDCE36A5-285C-4BC9-8C85-8A03953003E8}" destId="{1DE08AE7-C683-4129-A305-68D84334DADF}" srcOrd="0" destOrd="0" presId="urn:microsoft.com/office/officeart/2008/layout/CircularPictureCallout"/>
    <dgm:cxn modelId="{1B966055-1D6C-484B-BA03-8DC0E0962B28}" srcId="{95E7CB37-BCA7-4B85-B2B2-88F7904E8DCB}" destId="{BDCE36A5-285C-4BC9-8C85-8A03953003E8}" srcOrd="1" destOrd="0" parTransId="{886A70E9-699D-4DC1-8207-58F52E66CC64}" sibTransId="{A9A60E52-0740-49A3-B991-85000A43DD16}"/>
    <dgm:cxn modelId="{993F2F4B-10D0-4077-8733-AD5A230357C4}" srcId="{95E7CB37-BCA7-4B85-B2B2-88F7904E8DCB}" destId="{4757BC12-E1C9-4F4E-9601-C8E733B69526}" srcOrd="0" destOrd="0" parTransId="{4BD09230-1395-40CA-AF8B-4F5FDD222454}" sibTransId="{73114F2A-F416-4B2B-B935-820F19945016}"/>
    <dgm:cxn modelId="{16931190-6AA3-4B8D-86FE-7FC28DF2EC37}" type="presOf" srcId="{95E7CB37-BCA7-4B85-B2B2-88F7904E8DCB}" destId="{A4C543AD-7E15-4C7B-86AC-5CCD4071A168}" srcOrd="0" destOrd="0" presId="urn:microsoft.com/office/officeart/2008/layout/CircularPictureCallout"/>
    <dgm:cxn modelId="{D0D9600E-DB96-4E0E-BD4E-4D8290237BAF}" type="presParOf" srcId="{A4C543AD-7E15-4C7B-86AC-5CCD4071A168}" destId="{73E34BA3-CA7C-4CFA-BBA2-B7853B0820AB}" srcOrd="0" destOrd="0" presId="urn:microsoft.com/office/officeart/2008/layout/CircularPictureCallout"/>
    <dgm:cxn modelId="{07E7E566-7184-46C8-812B-7458B05F2E6C}" type="presParOf" srcId="{73E34BA3-CA7C-4CFA-BBA2-B7853B0820AB}" destId="{2285A528-0E90-4B8C-8ABD-A175018B8F0A}" srcOrd="0" destOrd="0" presId="urn:microsoft.com/office/officeart/2008/layout/CircularPictureCallout"/>
    <dgm:cxn modelId="{CFAA6663-7640-4234-A87A-A7DFD54D66CD}" type="presParOf" srcId="{2285A528-0E90-4B8C-8ABD-A175018B8F0A}" destId="{5D79E3D0-7DA0-4DA2-B98B-24755937FEC8}" srcOrd="0" destOrd="0" presId="urn:microsoft.com/office/officeart/2008/layout/CircularPictureCallout"/>
    <dgm:cxn modelId="{16AC3908-372E-42CB-8BB6-18E0A8B8AA43}" type="presParOf" srcId="{73E34BA3-CA7C-4CFA-BBA2-B7853B0820AB}" destId="{1EB886B0-D29A-4B7A-AF12-E01FA9ABE28E}" srcOrd="1" destOrd="0" presId="urn:microsoft.com/office/officeart/2008/layout/CircularPictureCallout"/>
    <dgm:cxn modelId="{AE7B3958-B405-4C98-9FFA-8A22457EE823}" type="presParOf" srcId="{73E34BA3-CA7C-4CFA-BBA2-B7853B0820AB}" destId="{DB0AC284-AFA2-48C3-AB72-190FF8F53FFF}" srcOrd="2" destOrd="0" presId="urn:microsoft.com/office/officeart/2008/layout/CircularPictureCallout"/>
    <dgm:cxn modelId="{C6DBC735-338A-4A16-AF16-F2FC9146C7F0}" type="presParOf" srcId="{DB0AC284-AFA2-48C3-AB72-190FF8F53FFF}" destId="{5E24EBA7-8479-4294-A3A5-80A4C25DEFE8}" srcOrd="0" destOrd="0" presId="urn:microsoft.com/office/officeart/2008/layout/CircularPictureCallout"/>
    <dgm:cxn modelId="{DA74876B-C18B-4D10-A865-79BBF5E2DB38}" type="presParOf" srcId="{73E34BA3-CA7C-4CFA-BBA2-B7853B0820AB}" destId="{1DE7601F-EA86-4C9A-9822-C79503C54301}" srcOrd="3" destOrd="0" presId="urn:microsoft.com/office/officeart/2008/layout/CircularPictureCallout"/>
    <dgm:cxn modelId="{330ED682-A8BD-474D-BC71-7DE354113732}" type="presParOf" srcId="{73E34BA3-CA7C-4CFA-BBA2-B7853B0820AB}" destId="{6D18E774-784C-407D-BB70-41D617A2163F}" srcOrd="4" destOrd="0" presId="urn:microsoft.com/office/officeart/2008/layout/CircularPictureCallout"/>
    <dgm:cxn modelId="{6C60AD99-6213-4D0D-9FF3-3CE38128004A}" type="presParOf" srcId="{6D18E774-784C-407D-BB70-41D617A2163F}" destId="{1DE08AE7-C683-4129-A305-68D84334DADF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93952-D5FA-44E2-99BA-CBC980AF7836}">
      <dsp:nvSpPr>
        <dsp:cNvPr id="0" name=""/>
        <dsp:cNvSpPr/>
      </dsp:nvSpPr>
      <dsp:spPr>
        <a:xfrm>
          <a:off x="559657" y="229493"/>
          <a:ext cx="7202582" cy="444611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01DE5B-1787-43A9-BF98-89A4213245BF}">
      <dsp:nvSpPr>
        <dsp:cNvPr id="0" name=""/>
        <dsp:cNvSpPr/>
      </dsp:nvSpPr>
      <dsp:spPr>
        <a:xfrm>
          <a:off x="0" y="4649606"/>
          <a:ext cx="7187834" cy="760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0" rIns="129540" bIns="0" numCol="1" spcCol="1270" anchor="b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3400" kern="1200" cap="all" dirty="0" smtClean="0">
              <a:solidFill>
                <a:srgbClr val="002060"/>
              </a:solidFill>
              <a:latin typeface="+mj-lt"/>
              <a:ea typeface="+mj-ea"/>
              <a:cs typeface="+mj-cs"/>
            </a:rPr>
            <a:t>Activități tehnice in proiect</a:t>
          </a:r>
          <a:endParaRPr lang="en-US" sz="3400" kern="1200" dirty="0"/>
        </a:p>
      </dsp:txBody>
      <dsp:txXfrm>
        <a:off x="0" y="4649606"/>
        <a:ext cx="7187834" cy="760779"/>
      </dsp:txXfrm>
    </dsp:sp>
    <dsp:sp modelId="{379E0F08-F65D-4108-A851-2E7A83F2FBE0}">
      <dsp:nvSpPr>
        <dsp:cNvPr id="0" name=""/>
        <dsp:cNvSpPr/>
      </dsp:nvSpPr>
      <dsp:spPr>
        <a:xfrm>
          <a:off x="561986" y="283574"/>
          <a:ext cx="7200253" cy="4626039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2FA84-662F-4296-9B82-E5CB50192D13}">
      <dsp:nvSpPr>
        <dsp:cNvPr id="0" name=""/>
        <dsp:cNvSpPr/>
      </dsp:nvSpPr>
      <dsp:spPr>
        <a:xfrm>
          <a:off x="3441" y="775193"/>
          <a:ext cx="3831721" cy="29340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2A1DE6-1EA5-424C-A75E-BE6E13CB2902}">
      <dsp:nvSpPr>
        <dsp:cNvPr id="0" name=""/>
        <dsp:cNvSpPr/>
      </dsp:nvSpPr>
      <dsp:spPr>
        <a:xfrm>
          <a:off x="301593" y="3504829"/>
          <a:ext cx="3511612" cy="110477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900" kern="1200" cap="all" dirty="0" smtClean="0">
              <a:solidFill>
                <a:srgbClr val="002060"/>
              </a:solidFill>
              <a:latin typeface="+mj-lt"/>
              <a:ea typeface="+mj-ea"/>
              <a:cs typeface="+mj-cs"/>
            </a:rPr>
            <a:t>Clasa ecologică</a:t>
          </a:r>
          <a:endParaRPr lang="en-US" sz="1900" kern="1200" dirty="0"/>
        </a:p>
      </dsp:txBody>
      <dsp:txXfrm>
        <a:off x="301593" y="3504829"/>
        <a:ext cx="3511612" cy="1104776"/>
      </dsp:txXfrm>
    </dsp:sp>
    <dsp:sp modelId="{DBB6B2CA-7F19-4ADE-A82E-8F194866CC5F}">
      <dsp:nvSpPr>
        <dsp:cNvPr id="0" name=""/>
        <dsp:cNvSpPr/>
      </dsp:nvSpPr>
      <dsp:spPr>
        <a:xfrm>
          <a:off x="4233159" y="743636"/>
          <a:ext cx="3945632" cy="315650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C230F0-1A34-4CF6-81AC-3447416B4377}">
      <dsp:nvSpPr>
        <dsp:cNvPr id="0" name=""/>
        <dsp:cNvSpPr/>
      </dsp:nvSpPr>
      <dsp:spPr>
        <a:xfrm>
          <a:off x="4584833" y="3560439"/>
          <a:ext cx="3511612" cy="110477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cap="all" dirty="0" err="1" smtClean="0">
              <a:solidFill>
                <a:srgbClr val="002060"/>
              </a:solidFill>
              <a:latin typeface="+mj-lt"/>
              <a:ea typeface="+mj-ea"/>
              <a:cs typeface="+mj-cs"/>
            </a:rPr>
            <a:t>Activit</a:t>
          </a:r>
          <a:r>
            <a:rPr lang="ro-RO" sz="1900" kern="1200" cap="all" dirty="0" smtClean="0">
              <a:solidFill>
                <a:srgbClr val="002060"/>
              </a:solidFill>
              <a:latin typeface="+mj-lt"/>
              <a:ea typeface="+mj-ea"/>
              <a:cs typeface="+mj-cs"/>
            </a:rPr>
            <a:t>ăți în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900" kern="1200" cap="all" dirty="0" smtClean="0">
              <a:solidFill>
                <a:srgbClr val="002060"/>
              </a:solidFill>
              <a:latin typeface="+mj-lt"/>
              <a:ea typeface="+mj-ea"/>
              <a:cs typeface="+mj-cs"/>
            </a:rPr>
            <a:t>Clasa ecologică</a:t>
          </a:r>
          <a:endParaRPr lang="en-US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4584833" y="3560439"/>
        <a:ext cx="3511612" cy="1104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EB43C-1934-472B-8491-590B8328DD27}">
      <dsp:nvSpPr>
        <dsp:cNvPr id="0" name=""/>
        <dsp:cNvSpPr/>
      </dsp:nvSpPr>
      <dsp:spPr>
        <a:xfrm>
          <a:off x="987" y="813028"/>
          <a:ext cx="3850183" cy="308014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071228-899D-465B-A28F-68271FF7592C}">
      <dsp:nvSpPr>
        <dsp:cNvPr id="0" name=""/>
        <dsp:cNvSpPr/>
      </dsp:nvSpPr>
      <dsp:spPr>
        <a:xfrm>
          <a:off x="347503" y="3585160"/>
          <a:ext cx="3426663" cy="1078051"/>
        </a:xfrm>
        <a:prstGeom prst="wedgeRectCallout">
          <a:avLst>
            <a:gd name="adj1" fmla="val 20250"/>
            <a:gd name="adj2" fmla="val -607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300" kern="1200" cap="all" dirty="0" smtClean="0">
              <a:solidFill>
                <a:srgbClr val="002060"/>
              </a:solidFill>
              <a:latin typeface="+mj-lt"/>
              <a:ea typeface="+mj-ea"/>
              <a:cs typeface="+mj-cs"/>
            </a:rPr>
            <a:t>Ora de matematică, cls a IV-a</a:t>
          </a:r>
          <a:endParaRPr lang="en-US" sz="2300" kern="1200" dirty="0"/>
        </a:p>
      </dsp:txBody>
      <dsp:txXfrm>
        <a:off x="347503" y="3585160"/>
        <a:ext cx="3426663" cy="1078051"/>
      </dsp:txXfrm>
    </dsp:sp>
    <dsp:sp modelId="{D9ACF13B-CC34-492F-9827-1BB992F6ACFD}">
      <dsp:nvSpPr>
        <dsp:cNvPr id="0" name=""/>
        <dsp:cNvSpPr/>
      </dsp:nvSpPr>
      <dsp:spPr>
        <a:xfrm>
          <a:off x="4236189" y="813028"/>
          <a:ext cx="3850183" cy="308014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6CC2E-BB2F-44CE-9993-D1091F00E168}">
      <dsp:nvSpPr>
        <dsp:cNvPr id="0" name=""/>
        <dsp:cNvSpPr/>
      </dsp:nvSpPr>
      <dsp:spPr>
        <a:xfrm>
          <a:off x="4471133" y="3585160"/>
          <a:ext cx="3426663" cy="1078051"/>
        </a:xfrm>
        <a:prstGeom prst="wedgeRectCallout">
          <a:avLst>
            <a:gd name="adj1" fmla="val 20250"/>
            <a:gd name="adj2" fmla="val -607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300" kern="1200" cap="all" dirty="0" smtClean="0">
              <a:solidFill>
                <a:srgbClr val="002060"/>
              </a:solidFill>
              <a:latin typeface="+mj-lt"/>
              <a:ea typeface="+mj-ea"/>
              <a:cs typeface="+mj-cs"/>
            </a:rPr>
            <a:t>Ora de matematică, cls a IV-a</a:t>
          </a:r>
          <a:endParaRPr lang="en-US" sz="2300" kern="1200" dirty="0"/>
        </a:p>
      </dsp:txBody>
      <dsp:txXfrm>
        <a:off x="4471133" y="3585160"/>
        <a:ext cx="3426663" cy="10780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F41BA-3D56-42CA-8788-D413F79AFC0A}">
      <dsp:nvSpPr>
        <dsp:cNvPr id="0" name=""/>
        <dsp:cNvSpPr/>
      </dsp:nvSpPr>
      <dsp:spPr>
        <a:xfrm>
          <a:off x="3856520" y="1889869"/>
          <a:ext cx="4148084" cy="3572181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550" rIns="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4499875" y="2443904"/>
        <a:ext cx="2861374" cy="2464111"/>
      </dsp:txXfrm>
    </dsp:sp>
    <dsp:sp modelId="{5E8C1B06-751E-4C1C-9452-409DB1907AA1}">
      <dsp:nvSpPr>
        <dsp:cNvPr id="0" name=""/>
        <dsp:cNvSpPr/>
      </dsp:nvSpPr>
      <dsp:spPr>
        <a:xfrm flipH="1" flipV="1">
          <a:off x="4157616" y="3645045"/>
          <a:ext cx="74382" cy="623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85483C-F281-4C02-A6CF-3596036DCD22}">
      <dsp:nvSpPr>
        <dsp:cNvPr id="0" name=""/>
        <dsp:cNvSpPr/>
      </dsp:nvSpPr>
      <dsp:spPr>
        <a:xfrm>
          <a:off x="428194" y="0"/>
          <a:ext cx="4142781" cy="3571088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A9F914-1329-4431-AE6C-F064F4F6C992}">
      <dsp:nvSpPr>
        <dsp:cNvPr id="0" name=""/>
        <dsp:cNvSpPr/>
      </dsp:nvSpPr>
      <dsp:spPr>
        <a:xfrm flipV="1">
          <a:off x="3433778" y="3161489"/>
          <a:ext cx="82539" cy="2484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1E755-7871-4334-AB46-7CD5465BFEC2}">
      <dsp:nvSpPr>
        <dsp:cNvPr id="0" name=""/>
        <dsp:cNvSpPr/>
      </dsp:nvSpPr>
      <dsp:spPr>
        <a:xfrm>
          <a:off x="1198879" y="392146"/>
          <a:ext cx="2866401" cy="184982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681A0D-F0D4-41CB-A1FF-6D77D058A221}">
      <dsp:nvSpPr>
        <dsp:cNvPr id="0" name=""/>
        <dsp:cNvSpPr/>
      </dsp:nvSpPr>
      <dsp:spPr>
        <a:xfrm>
          <a:off x="2016751" y="1946209"/>
          <a:ext cx="1892297" cy="4286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o-RO" sz="1000" kern="1200" dirty="0" smtClean="0"/>
            <a:t>Centrul STEAM TOPRAKKALE</a:t>
          </a:r>
          <a:endParaRPr lang="en-US" sz="1000" kern="1200" dirty="0">
            <a:solidFill>
              <a:schemeClr val="bg1"/>
            </a:solidFill>
          </a:endParaRPr>
        </a:p>
      </dsp:txBody>
      <dsp:txXfrm>
        <a:off x="2016751" y="1946209"/>
        <a:ext cx="1892297" cy="428631"/>
      </dsp:txXfrm>
    </dsp:sp>
    <dsp:sp modelId="{FA469D8A-1F39-48AF-8541-FEAEDB92F736}">
      <dsp:nvSpPr>
        <dsp:cNvPr id="0" name=""/>
        <dsp:cNvSpPr/>
      </dsp:nvSpPr>
      <dsp:spPr>
        <a:xfrm>
          <a:off x="4398740" y="377086"/>
          <a:ext cx="2740894" cy="191481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04C91C-07E1-4871-A3FD-9EF279378D7C}">
      <dsp:nvSpPr>
        <dsp:cNvPr id="0" name=""/>
        <dsp:cNvSpPr/>
      </dsp:nvSpPr>
      <dsp:spPr>
        <a:xfrm>
          <a:off x="5194267" y="1966018"/>
          <a:ext cx="1811479" cy="4238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o-RO" sz="1000" kern="1200" dirty="0" smtClean="0"/>
            <a:t>Masa rotunda în centrul STEAM</a:t>
          </a:r>
          <a:endParaRPr lang="en-US" sz="1000" kern="1200" dirty="0">
            <a:solidFill>
              <a:schemeClr val="bg1"/>
            </a:solidFill>
          </a:endParaRPr>
        </a:p>
      </dsp:txBody>
      <dsp:txXfrm>
        <a:off x="5194267" y="1966018"/>
        <a:ext cx="1811479" cy="423881"/>
      </dsp:txXfrm>
    </dsp:sp>
    <dsp:sp modelId="{4189B31D-14D1-402C-BEC9-9C565DA2B2B5}">
      <dsp:nvSpPr>
        <dsp:cNvPr id="0" name=""/>
        <dsp:cNvSpPr/>
      </dsp:nvSpPr>
      <dsp:spPr>
        <a:xfrm>
          <a:off x="1769" y="2663848"/>
          <a:ext cx="2487764" cy="183844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2187C-D270-43C8-A33F-CA41F2D755C2}">
      <dsp:nvSpPr>
        <dsp:cNvPr id="0" name=""/>
        <dsp:cNvSpPr/>
      </dsp:nvSpPr>
      <dsp:spPr>
        <a:xfrm>
          <a:off x="617439" y="4187536"/>
          <a:ext cx="1918064" cy="47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o-RO" sz="1000" kern="1200" cap="all" dirty="0" smtClean="0">
              <a:solidFill>
                <a:schemeClr val="bg1"/>
              </a:solidFill>
              <a:latin typeface="+mj-lt"/>
              <a:ea typeface="+mj-ea"/>
              <a:cs typeface="+mj-cs"/>
            </a:rPr>
            <a:t>bee-boots</a:t>
          </a:r>
          <a:endParaRPr lang="en-US" sz="1000" kern="1200" dirty="0">
            <a:solidFill>
              <a:schemeClr val="bg1"/>
            </a:solidFill>
          </a:endParaRPr>
        </a:p>
      </dsp:txBody>
      <dsp:txXfrm>
        <a:off x="617439" y="4187536"/>
        <a:ext cx="1918064" cy="478000"/>
      </dsp:txXfrm>
    </dsp:sp>
    <dsp:sp modelId="{593041DF-A376-48E4-8A1A-8864E3F7774C}">
      <dsp:nvSpPr>
        <dsp:cNvPr id="0" name=""/>
        <dsp:cNvSpPr/>
      </dsp:nvSpPr>
      <dsp:spPr>
        <a:xfrm>
          <a:off x="2868963" y="2654556"/>
          <a:ext cx="2487764" cy="1838448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32CBFC-1990-40A4-8270-264FE29ED289}">
      <dsp:nvSpPr>
        <dsp:cNvPr id="0" name=""/>
        <dsp:cNvSpPr/>
      </dsp:nvSpPr>
      <dsp:spPr>
        <a:xfrm>
          <a:off x="3371809" y="4159659"/>
          <a:ext cx="2143711" cy="515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o-RO" sz="1000" kern="1200" cap="all" dirty="0" smtClean="0">
              <a:solidFill>
                <a:schemeClr val="bg1"/>
              </a:solidFill>
              <a:latin typeface="+mj-lt"/>
              <a:ea typeface="+mj-ea"/>
              <a:cs typeface="+mj-cs"/>
            </a:rPr>
            <a:t>cortină de ploaie activată prin senzori, telecomandă sau App mobil</a:t>
          </a:r>
          <a:endParaRPr lang="en-US" sz="1000" kern="1200" dirty="0">
            <a:solidFill>
              <a:schemeClr val="bg1"/>
            </a:solidFill>
          </a:endParaRPr>
        </a:p>
      </dsp:txBody>
      <dsp:txXfrm>
        <a:off x="3371809" y="4159659"/>
        <a:ext cx="2143711" cy="515169"/>
      </dsp:txXfrm>
    </dsp:sp>
    <dsp:sp modelId="{B9AA7F22-3762-44A9-9503-1AB85E7F8483}">
      <dsp:nvSpPr>
        <dsp:cNvPr id="0" name=""/>
        <dsp:cNvSpPr/>
      </dsp:nvSpPr>
      <dsp:spPr>
        <a:xfrm>
          <a:off x="5848979" y="2687591"/>
          <a:ext cx="2487764" cy="1838448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075271-3CC5-4C33-93CD-36FF645C47C5}">
      <dsp:nvSpPr>
        <dsp:cNvPr id="0" name=""/>
        <dsp:cNvSpPr/>
      </dsp:nvSpPr>
      <dsp:spPr>
        <a:xfrm>
          <a:off x="6661945" y="4258765"/>
          <a:ext cx="1523471" cy="383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o-RO" sz="1000" kern="1200" dirty="0" smtClean="0"/>
            <a:t>Atelier pentru elevi</a:t>
          </a:r>
          <a:endParaRPr lang="en-US" sz="1000" kern="1200" dirty="0"/>
        </a:p>
      </dsp:txBody>
      <dsp:txXfrm>
        <a:off x="6661945" y="4258765"/>
        <a:ext cx="1523471" cy="3830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D7A4A-4281-4618-B6BF-6AAD98452C5E}">
      <dsp:nvSpPr>
        <dsp:cNvPr id="0" name=""/>
        <dsp:cNvSpPr/>
      </dsp:nvSpPr>
      <dsp:spPr>
        <a:xfrm>
          <a:off x="1934374" y="402695"/>
          <a:ext cx="4258856" cy="262920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E6F85-C6EC-4621-A978-1BE874D87E70}">
      <dsp:nvSpPr>
        <dsp:cNvPr id="0" name=""/>
        <dsp:cNvSpPr/>
      </dsp:nvSpPr>
      <dsp:spPr>
        <a:xfrm>
          <a:off x="1915478" y="566777"/>
          <a:ext cx="4222957" cy="4961948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FA4CB-DF80-485E-A471-B8B59F770CA1}">
      <dsp:nvSpPr>
        <dsp:cNvPr id="0" name=""/>
        <dsp:cNvSpPr/>
      </dsp:nvSpPr>
      <dsp:spPr>
        <a:xfrm>
          <a:off x="1732345" y="0"/>
          <a:ext cx="4258856" cy="3876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0" rIns="99060" bIns="3302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1732345" y="0"/>
        <a:ext cx="4258856" cy="387678"/>
      </dsp:txXfrm>
    </dsp:sp>
    <dsp:sp modelId="{4676B213-83EC-4687-88A5-F75BAA98F78C}">
      <dsp:nvSpPr>
        <dsp:cNvPr id="0" name=""/>
        <dsp:cNvSpPr/>
      </dsp:nvSpPr>
      <dsp:spPr>
        <a:xfrm>
          <a:off x="1954590" y="2920658"/>
          <a:ext cx="2025819" cy="125202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58391C-5584-49A4-9723-571C295B36FB}">
      <dsp:nvSpPr>
        <dsp:cNvPr id="0" name=""/>
        <dsp:cNvSpPr/>
      </dsp:nvSpPr>
      <dsp:spPr>
        <a:xfrm>
          <a:off x="2091340" y="3973007"/>
          <a:ext cx="2017185" cy="1941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0" rIns="49530" bIns="16510" numCol="1" spcCol="1270" anchor="b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2091340" y="3973007"/>
        <a:ext cx="2017185" cy="194117"/>
      </dsp:txXfrm>
    </dsp:sp>
    <dsp:sp modelId="{5AB60FA6-8058-449D-84F2-E82694450B84}">
      <dsp:nvSpPr>
        <dsp:cNvPr id="0" name=""/>
        <dsp:cNvSpPr/>
      </dsp:nvSpPr>
      <dsp:spPr>
        <a:xfrm>
          <a:off x="4126077" y="2920658"/>
          <a:ext cx="2028546" cy="125202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031461-2C12-46F4-A5F8-C2BE3BC170F5}">
      <dsp:nvSpPr>
        <dsp:cNvPr id="0" name=""/>
        <dsp:cNvSpPr/>
      </dsp:nvSpPr>
      <dsp:spPr>
        <a:xfrm>
          <a:off x="4253487" y="3973007"/>
          <a:ext cx="2017185" cy="1941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5240" rIns="45720" bIns="15240" numCol="1" spcCol="1270" anchor="b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4253487" y="3973007"/>
        <a:ext cx="2017185" cy="194117"/>
      </dsp:txXfrm>
    </dsp:sp>
    <dsp:sp modelId="{75949187-0772-4EBB-AD64-5456FAB067EC}">
      <dsp:nvSpPr>
        <dsp:cNvPr id="0" name=""/>
        <dsp:cNvSpPr/>
      </dsp:nvSpPr>
      <dsp:spPr>
        <a:xfrm>
          <a:off x="2046117" y="4310070"/>
          <a:ext cx="2025819" cy="1252028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DDA160-7539-4C15-B92E-978076B3B693}">
      <dsp:nvSpPr>
        <dsp:cNvPr id="0" name=""/>
        <dsp:cNvSpPr/>
      </dsp:nvSpPr>
      <dsp:spPr>
        <a:xfrm>
          <a:off x="2091340" y="5364088"/>
          <a:ext cx="2017185" cy="1941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5240" rIns="45720" bIns="15240" numCol="1" spcCol="1270" anchor="b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091340" y="5364088"/>
        <a:ext cx="2017185" cy="194117"/>
      </dsp:txXfrm>
    </dsp:sp>
    <dsp:sp modelId="{301936E6-9B4F-4F00-815E-567227A32A91}">
      <dsp:nvSpPr>
        <dsp:cNvPr id="0" name=""/>
        <dsp:cNvSpPr/>
      </dsp:nvSpPr>
      <dsp:spPr>
        <a:xfrm>
          <a:off x="4126077" y="4310070"/>
          <a:ext cx="2028546" cy="1252028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598D9E-A032-4613-962D-79B6DCFAC93D}">
      <dsp:nvSpPr>
        <dsp:cNvPr id="0" name=""/>
        <dsp:cNvSpPr/>
      </dsp:nvSpPr>
      <dsp:spPr>
        <a:xfrm>
          <a:off x="4253487" y="5364088"/>
          <a:ext cx="2017185" cy="1941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5240" rIns="45720" bIns="15240" numCol="1" spcCol="1270" anchor="b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4253487" y="5364088"/>
        <a:ext cx="2017185" cy="19411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D52A5-5530-4A3E-8B06-521A4BC4009E}">
      <dsp:nvSpPr>
        <dsp:cNvPr id="0" name=""/>
        <dsp:cNvSpPr/>
      </dsp:nvSpPr>
      <dsp:spPr>
        <a:xfrm>
          <a:off x="483301" y="669641"/>
          <a:ext cx="6549127" cy="404265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91927-028E-4283-AC43-178CB5563043}">
      <dsp:nvSpPr>
        <dsp:cNvPr id="0" name=""/>
        <dsp:cNvSpPr/>
      </dsp:nvSpPr>
      <dsp:spPr>
        <a:xfrm>
          <a:off x="458094" y="871618"/>
          <a:ext cx="6493614" cy="5102461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B89697-530A-40AA-8263-534322957FE5}">
      <dsp:nvSpPr>
        <dsp:cNvPr id="0" name=""/>
        <dsp:cNvSpPr/>
      </dsp:nvSpPr>
      <dsp:spPr>
        <a:xfrm>
          <a:off x="176922" y="0"/>
          <a:ext cx="6549127" cy="5962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0" rIns="38100" bIns="12700" numCol="1" spcCol="1270" anchor="b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176922" y="0"/>
        <a:ext cx="6549127" cy="596213"/>
      </dsp:txXfrm>
    </dsp:sp>
    <dsp:sp modelId="{6F126470-7B65-4C49-A68D-3183B8E4094F}">
      <dsp:nvSpPr>
        <dsp:cNvPr id="0" name=""/>
        <dsp:cNvSpPr/>
      </dsp:nvSpPr>
      <dsp:spPr>
        <a:xfrm>
          <a:off x="496788" y="4361675"/>
          <a:ext cx="2253695" cy="139315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BD23BB-D597-4870-B148-F1A57A606CA6}">
      <dsp:nvSpPr>
        <dsp:cNvPr id="0" name=""/>
        <dsp:cNvSpPr/>
      </dsp:nvSpPr>
      <dsp:spPr>
        <a:xfrm>
          <a:off x="329043" y="5531998"/>
          <a:ext cx="2244323" cy="215664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0" rIns="38100" bIns="12700" numCol="1" spcCol="1270" anchor="b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329043" y="5531998"/>
        <a:ext cx="2244323" cy="215664"/>
      </dsp:txXfrm>
    </dsp:sp>
    <dsp:sp modelId="{CB3738BB-9D6B-4C8D-ACC2-B90C73866030}">
      <dsp:nvSpPr>
        <dsp:cNvPr id="0" name=""/>
        <dsp:cNvSpPr/>
      </dsp:nvSpPr>
      <dsp:spPr>
        <a:xfrm>
          <a:off x="2708056" y="4402300"/>
          <a:ext cx="2257300" cy="139315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7B996B-96A9-494B-8E90-6A94753D24F4}">
      <dsp:nvSpPr>
        <dsp:cNvPr id="0" name=""/>
        <dsp:cNvSpPr/>
      </dsp:nvSpPr>
      <dsp:spPr>
        <a:xfrm>
          <a:off x="2734860" y="5531998"/>
          <a:ext cx="2244323" cy="215664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16510" rIns="49530" bIns="16510" numCol="1" spcCol="1270" anchor="b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2734860" y="5531998"/>
        <a:ext cx="2244323" cy="215664"/>
      </dsp:txXfrm>
    </dsp:sp>
    <dsp:sp modelId="{FD57EC40-857D-4E10-B1B3-E5B70245B4CC}">
      <dsp:nvSpPr>
        <dsp:cNvPr id="0" name=""/>
        <dsp:cNvSpPr/>
      </dsp:nvSpPr>
      <dsp:spPr>
        <a:xfrm>
          <a:off x="4937452" y="4420613"/>
          <a:ext cx="1953120" cy="1275280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2A693B-5A10-45C5-9297-3E0A8EEADFB7}">
      <dsp:nvSpPr>
        <dsp:cNvPr id="0" name=""/>
        <dsp:cNvSpPr/>
      </dsp:nvSpPr>
      <dsp:spPr>
        <a:xfrm>
          <a:off x="5137793" y="5534387"/>
          <a:ext cx="2244323" cy="215664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16510" rIns="49530" bIns="16510" numCol="1" spcCol="1270" anchor="b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5137793" y="5534387"/>
        <a:ext cx="2244323" cy="2156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7601F-EA86-4C9A-9822-C79503C54301}">
      <dsp:nvSpPr>
        <dsp:cNvPr id="0" name=""/>
        <dsp:cNvSpPr/>
      </dsp:nvSpPr>
      <dsp:spPr>
        <a:xfrm>
          <a:off x="2700078" y="2854960"/>
          <a:ext cx="4111142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79E3D0-7DA0-4DA2-B98B-24755937FEC8}">
      <dsp:nvSpPr>
        <dsp:cNvPr id="0" name=""/>
        <dsp:cNvSpPr/>
      </dsp:nvSpPr>
      <dsp:spPr>
        <a:xfrm>
          <a:off x="558858" y="713740"/>
          <a:ext cx="4282440" cy="428244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B886B0-D29A-4B7A-AF12-E01FA9ABE28E}">
      <dsp:nvSpPr>
        <dsp:cNvPr id="0" name=""/>
        <dsp:cNvSpPr/>
      </dsp:nvSpPr>
      <dsp:spPr>
        <a:xfrm>
          <a:off x="1329697" y="2987715"/>
          <a:ext cx="2740761" cy="141320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1329697" y="2987715"/>
        <a:ext cx="2740761" cy="1413205"/>
      </dsp:txXfrm>
    </dsp:sp>
    <dsp:sp modelId="{5E24EBA7-8479-4294-A3A5-80A4C25DEFE8}">
      <dsp:nvSpPr>
        <dsp:cNvPr id="0" name=""/>
        <dsp:cNvSpPr/>
      </dsp:nvSpPr>
      <dsp:spPr>
        <a:xfrm>
          <a:off x="5740610" y="1784350"/>
          <a:ext cx="2141220" cy="214122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08AE7-C683-4129-A305-68D84334DADF}">
      <dsp:nvSpPr>
        <dsp:cNvPr id="0" name=""/>
        <dsp:cNvSpPr/>
      </dsp:nvSpPr>
      <dsp:spPr>
        <a:xfrm>
          <a:off x="7881830" y="1784350"/>
          <a:ext cx="124190" cy="2141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881830" y="1784350"/>
        <a:ext cx="124190" cy="2141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ThemePictureGrid">
  <dgm:title val="Theme Picture Grid"/>
  <dgm:desc val="Use to show a group of pictures with the first picture being the largest. Can contain up to five Level 1 pictures.  Unused pictures do not appear, but remain available if you switch layouts. Works best with small amounts of corresponding text."/>
  <dgm:catLst>
    <dgm:cat type="picture" pri="13500"/>
    <dgm:cat type="officeonline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  <dgm:pt modelId="8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1" srcId="0" destId="70" srcOrd="1" destOrd="0"/>
        <dgm:cxn modelId="81" srcId="0" destId="8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5"/>
      <dgm:chPref val="5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91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accent1" refType="w" fact="0.0415"/>
              <dgm:constr type="t" for="ch" forName="accent1" refType="h" fact="0.1789"/>
              <dgm:constr type="w" for="ch" forName="accent1" refType="w" fact="0.9585"/>
              <dgm:constr type="h" for="ch" forName="accent1" refType="h" fact="0.8211"/>
              <dgm:constr type="l" for="ch" forName="parent1" refType="w" fact="0"/>
              <dgm:constr type="t" for="ch" forName="parent1" refType="h" fact="0"/>
              <dgm:constr type="w" for="ch" forName="parent1" refType="w" fact="0.9667"/>
              <dgm:constr type="h" for="ch" forName="parent1" refType="h" fact="0.1224"/>
              <dgm:constr type="l" for="ch" forName="picture1" refType="w" fact="0.0019"/>
              <dgm:constr type="t" for="ch" forName="picture1" refType="h" fact="0.1272"/>
              <dgm:constr type="w" for="ch" forName="picture1" refType="w" fact="0.9667"/>
              <dgm:constr type="h" for="ch" forName="picture1" refType="h" fact="0.83"/>
            </dgm:constrLst>
          </dgm:if>
          <dgm:else name="Name5">
            <dgm:constrLst>
              <dgm:constr type="primFontSz" for="des" ptType="node" op="equ" val="65"/>
              <dgm:constr type="l" for="ch" forName="accent1" refType="w" fact="0"/>
              <dgm:constr type="t" for="ch" forName="accent1" refType="h" fact="0.1789"/>
              <dgm:constr type="w" for="ch" forName="accent1" refType="w" fact="0.9585"/>
              <dgm:constr type="h" for="ch" forName="accent1" refType="h" fact="0.8211"/>
              <dgm:constr type="l" for="ch" forName="parent1" refType="w" fact="0.0333"/>
              <dgm:constr type="t" for="ch" forName="parent1" refType="h" fact="0"/>
              <dgm:constr type="w" for="ch" forName="parent1" refType="w" fact="0.9667"/>
              <dgm:constr type="h" for="ch" forName="parent1" refType="h" fact="0.1224"/>
              <dgm:constr type="r" for="ch" forName="picture1" refType="w" fact="0.9981"/>
              <dgm:constr type="t" for="ch" forName="picture1" refType="h" fact="0.1272"/>
              <dgm:constr type="w" for="ch" forName="picture1" refType="w" fact="0.9667"/>
              <dgm:constr type="h" for="ch" forName="picture1" refType="h" fact="0.83"/>
            </dgm:constrLst>
          </dgm:else>
        </dgm:choose>
      </dgm:if>
      <dgm:if name="Name6" axis="ch" ptType="node" func="cnt" op="equ" val="2">
        <dgm:alg type="composite">
          <dgm:param type="ar" val="0.7877"/>
        </dgm:alg>
        <dgm:choose name="Name7">
          <dgm:if name="Name8" func="var" arg="dir" op="equ" val="norm">
            <dgm:constrLst>
              <dgm:constr type="primFontSz" for="des" forName="parent1" val="65"/>
              <dgm:constr type="primFontSz" for="des" forName="parent2" val="65"/>
              <dgm:constr type="primFontSz" for="des" forName="parent2" refType="primFontSz" refFor="des" refForName="parent1" op="lte"/>
              <dgm:constr type="l" for="ch" forName="picture1" refType="w" fact="0.004"/>
              <dgm:constr type="t" for="ch" forName="picture1" refType="h" fact="0.0744"/>
              <dgm:constr type="w" for="ch" forName="picture1" refType="w" fact="0.996"/>
              <dgm:constr type="h" for="ch" forName="picture1" refType="h" fact="0.4853"/>
              <dgm:constr type="l" for="ch" forName="accent1" refType="w" fact="0.0447"/>
              <dgm:constr type="t" for="ch" forName="accent1" refType="h" fact="0.1046"/>
              <dgm:constr type="w" for="ch" forName="accent1" refType="w" fact="0.9169"/>
              <dgm:constr type="h" for="ch" forName="accent1" refType="h" fact="0.8954"/>
              <dgm:constr type="l" for="ch" forName="parent1" refType="w" fact="0"/>
              <dgm:constr type="t" for="ch" forName="parent1" refType="h" fact="0"/>
              <dgm:constr type="w" for="ch" forName="parent1" refType="w" fact="0.996"/>
              <dgm:constr type="h" for="ch" forName="parent1" refType="h" fact="0.0716"/>
              <dgm:constr type="l" for="ch" forName="picture2" refType="w" fact="0.0831"/>
              <dgm:constr type="t" for="ch" forName="picture2" refType="h" fact="0.5391"/>
              <dgm:constr type="w" for="ch" forName="picture2" refType="w" fact="0.8985"/>
              <dgm:constr type="h" for="ch" forName="picture2" refType="h" fact="0.4306"/>
              <dgm:constr type="l" for="ch" forName="parent2" refType="w" fact="0.085"/>
              <dgm:constr type="t" for="ch" forName="parent2" refType="h" fact="0.901"/>
              <dgm:constr type="w" for="ch" forName="parent2" refType="w" fact="0.8947"/>
              <dgm:constr type="h" for="ch" forName="parent2" refType="h" fact="0.0668"/>
            </dgm:constrLst>
          </dgm:if>
          <dgm:else name="Name9">
            <dgm:constrLst>
              <dgm:constr type="primFontSz" for="des" forName="parent1" val="65"/>
              <dgm:constr type="primFontSz" for="des" forName="parent2" val="65"/>
              <dgm:constr type="primFontSz" for="des" forName="parent2" refType="primFontSz" refFor="des" refForName="parent1" op="lte"/>
              <dgm:constr type="r" for="ch" forName="picture1" refType="w" fact="0.996"/>
              <dgm:constr type="t" for="ch" forName="picture1" refType="h" fact="0.0744"/>
              <dgm:constr type="w" for="ch" forName="picture1" refType="w" fact="0.996"/>
              <dgm:constr type="h" for="ch" forName="picture1" refType="h" fact="0.4853"/>
              <dgm:constr type="r" for="ch" forName="accent1" refType="w" fact="0.9597"/>
              <dgm:constr type="t" for="ch" forName="accent1" refType="h" fact="0.1046"/>
              <dgm:constr type="w" for="ch" forName="accent1" refType="w" fact="0.9169"/>
              <dgm:constr type="h" for="ch" forName="accent1" refType="h" fact="0.8954"/>
              <dgm:constr type="r" for="ch" forName="parent1" refType="w"/>
              <dgm:constr type="t" for="ch" forName="parent1" refType="h" fact="0"/>
              <dgm:constr type="w" for="ch" forName="parent1" refType="w" fact="0.996"/>
              <dgm:constr type="h" for="ch" forName="parent1" refType="h" fact="0.0716"/>
              <dgm:constr type="r" for="ch" forName="picture2" refType="w" fact="0.9169"/>
              <dgm:constr type="t" for="ch" forName="picture2" refType="h" fact="0.5391"/>
              <dgm:constr type="w" for="ch" forName="picture2" refType="w" fact="0.8985"/>
              <dgm:constr type="h" for="ch" forName="picture2" refType="h" fact="0.4306"/>
              <dgm:constr type="r" for="ch" forName="parent2" refType="w" fact="0.915"/>
              <dgm:constr type="t" for="ch" forName="parent2" refType="h" fact="0.901"/>
              <dgm:constr type="w" for="ch" forName="parent2" refType="w" fact="0.8947"/>
              <dgm:constr type="h" for="ch" forName="parent2" refType="h" fact="0.0668"/>
            </dgm:constrLst>
          </dgm:else>
        </dgm:choose>
      </dgm:if>
      <dgm:if name="Name10" axis="ch" ptType="node" func="cnt" op="equ" val="3">
        <dgm:alg type="composite">
          <dgm:param type="ar" val="1.0535"/>
        </dgm:alg>
        <dgm:choose name="Name11">
          <dgm:if name="Name12" func="var" arg="dir" op="equ" val="norm">
            <dgm:constrLst>
              <dgm:constr type="primFontSz" for="des" forName="parent1" val="65"/>
              <dgm:constr type="primFontSz" for="des" forName="parent2" val="65"/>
              <dgm:constr type="primFontSz" for="des" forName="parent2" refType="primFontSz" refFor="des" refForName="parent1" op="lte"/>
              <dgm:constr type="primFontSz" for="des" forName="parent3" refType="primFontSz" refFor="des" refForName="parent2" op="equ"/>
              <dgm:constr type="l" for="ch" forName="picture1" refType="w" fact="0.0019"/>
              <dgm:constr type="t" for="ch" forName="picture1" refType="h" fact="0.0934"/>
              <dgm:constr type="w" for="ch" forName="picture1" refType="w" fact="0.9372"/>
              <dgm:constr type="h" for="ch" forName="picture1" refType="h" fact="0.6095"/>
              <dgm:constr type="l" for="ch" forName="accent1" refType="w" fact="0.0403"/>
              <dgm:constr type="t" for="ch" forName="accent1" refType="h" fact="0.1314"/>
              <dgm:constr type="w" for="ch" forName="accent1" refType="w" fact="0.9293"/>
              <dgm:constr type="h" for="ch" forName="accent1" refType="h" fact="0.8686"/>
              <dgm:constr type="l" for="ch" forName="picture3" refType="w" fact="0.5536"/>
              <dgm:constr type="t" for="ch" forName="picture3" refType="h" fact="0.6771"/>
              <dgm:constr type="w" for="ch" forName="picture3" refType="w" fact="0.4464"/>
              <dgm:constr type="h" for="ch" forName="picture3" refType="h" fact="0.2903"/>
              <dgm:constr type="l" for="ch" forName="picture2" refType="w" fact="0.078"/>
              <dgm:constr type="t" for="ch" forName="picture2" refType="h" fact="0.6771"/>
              <dgm:constr type="w" for="ch" forName="picture2" refType="w" fact="0.4458"/>
              <dgm:constr type="h" for="ch" forName="picture2" refType="h" fact="0.2903"/>
              <dgm:constr type="l" for="ch" forName="parent1" refType="w" fact="0"/>
              <dgm:constr type="t" for="ch" forName="parent1" refType="h" fact="0"/>
              <dgm:constr type="w" for="ch" forName="parent1" refType="w" fact="0.9372"/>
              <dgm:constr type="h" for="ch" forName="parent1" refType="h" fact="0.0899"/>
              <dgm:constr type="l" for="ch" forName="parent3" refType="w" fact="0.5548"/>
              <dgm:constr type="t" for="ch" forName="parent3" refType="h" fact="0.9211"/>
              <dgm:constr type="w" for="ch" forName="parent3" refType="w" fact="0.4439"/>
              <dgm:constr type="h" for="ch" forName="parent3" refType="h" fact="0.045"/>
              <dgm:constr type="l" for="ch" forName="parent2" refType="w" fact="0.079"/>
              <dgm:constr type="t" for="ch" forName="parent2" refType="h" fact="0.9211"/>
              <dgm:constr type="w" for="ch" forName="parent2" refType="w" fact="0.4439"/>
              <dgm:constr type="h" for="ch" forName="parent2" refType="h" fact="0.045"/>
            </dgm:constrLst>
          </dgm:if>
          <dgm:else name="Name13">
            <dgm:constrLst>
              <dgm:constr type="primFontSz" for="des" forName="parent1" val="65"/>
              <dgm:constr type="primFontSz" for="des" forName="parent2" val="65"/>
              <dgm:constr type="primFontSz" for="des" forName="parent2" refType="primFontSz" refFor="des" refForName="parent1" op="lte"/>
              <dgm:constr type="primFontSz" for="des" forName="parent3" refType="primFontSz" refFor="des" refForName="parent2" op="equ"/>
              <dgm:constr type="r" for="ch" forName="picture1" refType="w" fact="0.9981"/>
              <dgm:constr type="t" for="ch" forName="picture1" refType="h" fact="0.0934"/>
              <dgm:constr type="w" for="ch" forName="picture1" refType="w" fact="0.9372"/>
              <dgm:constr type="h" for="ch" forName="picture1" refType="h" fact="0.6095"/>
              <dgm:constr type="r" for="ch" forName="accent1" refType="w" fact="0.9597"/>
              <dgm:constr type="t" for="ch" forName="accent1" refType="h" fact="0.1314"/>
              <dgm:constr type="w" for="ch" forName="accent1" refType="w" fact="0.9293"/>
              <dgm:constr type="h" for="ch" forName="accent1" refType="h" fact="0.8686"/>
              <dgm:constr type="r" for="ch" forName="picture3" refType="w" fact="0.4464"/>
              <dgm:constr type="t" for="ch" forName="picture3" refType="h" fact="0.6771"/>
              <dgm:constr type="w" for="ch" forName="picture3" refType="w" fact="0.4464"/>
              <dgm:constr type="h" for="ch" forName="picture3" refType="h" fact="0.2903"/>
              <dgm:constr type="r" for="ch" forName="picture2" refType="w" fact="0.922"/>
              <dgm:constr type="t" for="ch" forName="picture2" refType="h" fact="0.6771"/>
              <dgm:constr type="w" for="ch" forName="picture2" refType="w" fact="0.4458"/>
              <dgm:constr type="h" for="ch" forName="picture2" refType="h" fact="0.2903"/>
              <dgm:constr type="r" for="ch" forName="parent1" refType="w"/>
              <dgm:constr type="t" for="ch" forName="parent1" refType="h" fact="0"/>
              <dgm:constr type="w" for="ch" forName="parent1" refType="w" fact="0.9372"/>
              <dgm:constr type="h" for="ch" forName="parent1" refType="h" fact="0.0899"/>
              <dgm:constr type="r" for="ch" forName="parent3" refType="w" fact="0.4452"/>
              <dgm:constr type="t" for="ch" forName="parent3" refType="h" fact="0.9211"/>
              <dgm:constr type="w" for="ch" forName="parent3" refType="w" fact="0.4439"/>
              <dgm:constr type="h" for="ch" forName="parent3" refType="h" fact="0.045"/>
              <dgm:constr type="r" for="ch" forName="parent2" refType="w" fact="0.921"/>
              <dgm:constr type="t" for="ch" forName="parent2" refType="h" fact="0.9211"/>
              <dgm:constr type="w" for="ch" forName="parent2" refType="w" fact="0.4439"/>
              <dgm:constr type="h" for="ch" forName="parent2" refType="h" fact="0.045"/>
            </dgm:constrLst>
          </dgm:else>
        </dgm:choose>
      </dgm:if>
      <dgm:if name="Name14" axis="ch" ptType="node" func="cnt" op="equ" val="4">
        <dgm:alg type="composite">
          <dgm:param type="ar" val="1.2068"/>
        </dgm:alg>
        <dgm:choose name="Name15">
          <dgm:if name="Name16" func="var" arg="dir" op="equ" val="norm">
            <dgm:constrLst>
              <dgm:constr type="primFontSz" for="des" forName="parent1" val="65"/>
              <dgm:constr type="primFontSz" for="des" forName="parent2" val="65"/>
              <dgm:constr type="primFontSz" for="des" forName="parent2" refType="primFontSz" refFor="des" refForName="parent1" op="lte"/>
              <dgm:constr type="primFontSz" for="des" forName="parent3" refType="primFontSz" refFor="des" refForName="parent2" op="equ"/>
              <dgm:constr type="primFontSz" for="des" forName="parent4" refType="primFontSz" refFor="des" refForName="parent2" op="equ"/>
              <dgm:constr type="l" for="ch" forName="picture1" refType="w" fact="0.0018"/>
              <dgm:constr type="t" for="ch" forName="picture1" refType="h" fact="0.1037"/>
              <dgm:constr type="w" for="ch" forName="picture1" refType="w" fact="0.9084"/>
              <dgm:constr type="h" for="ch" forName="picture1" refType="h" fact="0.6767"/>
              <dgm:constr type="l" for="ch" forName="accent1" refType="w" fact="0.039"/>
              <dgm:constr type="t" for="ch" forName="accent1" refType="h" fact="0.1459"/>
              <dgm:constr type="w" for="ch" forName="accent1" refType="w" fact="0.9007"/>
              <dgm:constr type="h" for="ch" forName="accent1" refType="h" fact="0.8541"/>
              <dgm:constr type="l" for="ch" forName="parent1" refType="w" fact="0"/>
              <dgm:constr type="t" for="ch" forName="parent1" refType="h" fact="0"/>
              <dgm:constr type="w" for="ch" forName="parent1" refType="w" fact="0.9084"/>
              <dgm:constr type="h" for="ch" forName="parent1" refType="h" fact="0.0998"/>
              <dgm:constr type="l" for="ch" forName="picture3" refType="w" fact="0.3539"/>
              <dgm:constr type="t" for="ch" forName="picture3" refType="h" fact="0.7301"/>
              <dgm:constr type="w" for="ch" forName="picture3" refType="w" fact="0.3131"/>
              <dgm:constr type="h" for="ch" forName="picture3" refType="h" fact="0.2332"/>
              <dgm:constr type="l" for="ch" forName="parent3" refType="w" fact="0.3548"/>
              <dgm:constr type="t" for="ch" forName="parent3" refType="h" fact="0.926"/>
              <dgm:constr type="w" for="ch" forName="parent3" refType="w" fact="0.3113"/>
              <dgm:constr type="h" for="ch" forName="parent3" refType="h" fact="0.0361"/>
              <dgm:constr type="l" for="ch" forName="picture4" refType="w" fact="0.6874"/>
              <dgm:constr type="t" for="ch" forName="picture4" refType="h" fact="0.7301"/>
              <dgm:constr type="w" for="ch" forName="picture4" refType="w" fact="0.3126"/>
              <dgm:constr type="h" for="ch" forName="picture4" refType="h" fact="0.2332"/>
              <dgm:constr type="l" for="ch" forName="parent4" refType="w" fact="0.6881"/>
              <dgm:constr type="t" for="ch" forName="parent4" refType="h" fact="0.9264"/>
              <dgm:constr type="w" for="ch" forName="parent4" refType="w" fact="0.3113"/>
              <dgm:constr type="h" for="ch" forName="parent4" refType="h" fact="0.0361"/>
              <dgm:constr type="l" for="ch" forName="picture2" refType="w" fact="0.0204"/>
              <dgm:constr type="t" for="ch" forName="picture2" refType="h" fact="0.7301"/>
              <dgm:constr type="w" for="ch" forName="picture2" refType="w" fact="0.3126"/>
              <dgm:constr type="h" for="ch" forName="picture2" refType="h" fact="0.2332"/>
              <dgm:constr type="l" for="ch" forName="parent2" refType="w" fact="0.0211"/>
              <dgm:constr type="t" for="ch" forName="parent2" refType="h" fact="0.926"/>
              <dgm:constr type="w" for="ch" forName="parent2" refType="w" fact="0.3113"/>
              <dgm:constr type="h" for="ch" forName="parent2" refType="h" fact="0.0361"/>
            </dgm:constrLst>
          </dgm:if>
          <dgm:else name="Name17">
            <dgm:constrLst>
              <dgm:constr type="primFontSz" for="des" forName="parent1" val="65"/>
              <dgm:constr type="primFontSz" for="des" forName="parent2" val="65"/>
              <dgm:constr type="primFontSz" for="des" forName="parent2" refType="primFontSz" refFor="des" refForName="parent1" op="lte"/>
              <dgm:constr type="primFontSz" for="des" forName="parent3" refType="primFontSz" refFor="des" refForName="parent2" op="equ"/>
              <dgm:constr type="primFontSz" for="des" forName="parent4" refType="primFontSz" refFor="des" refForName="parent2" op="equ"/>
              <dgm:constr type="r" for="ch" forName="picture1" refType="w" fact="0.9982"/>
              <dgm:constr type="t" for="ch" forName="picture1" refType="h" fact="0.1037"/>
              <dgm:constr type="w" for="ch" forName="picture1" refType="w" fact="0.9084"/>
              <dgm:constr type="h" for="ch" forName="picture1" refType="h" fact="0.6767"/>
              <dgm:constr type="r" for="ch" forName="accent1" refType="w" fact="0.961"/>
              <dgm:constr type="t" for="ch" forName="accent1" refType="h" fact="0.1459"/>
              <dgm:constr type="w" for="ch" forName="accent1" refType="w" fact="0.9007"/>
              <dgm:constr type="h" for="ch" forName="accent1" refType="h" fact="0.8541"/>
              <dgm:constr type="r" for="ch" forName="parent1" refType="w"/>
              <dgm:constr type="t" for="ch" forName="parent1" refType="h" fact="0"/>
              <dgm:constr type="w" for="ch" forName="parent1" refType="w" fact="0.9084"/>
              <dgm:constr type="h" for="ch" forName="parent1" refType="h" fact="0.0998"/>
              <dgm:constr type="r" for="ch" forName="picture3" refType="w" fact="0.6461"/>
              <dgm:constr type="t" for="ch" forName="picture3" refType="h" fact="0.7301"/>
              <dgm:constr type="w" for="ch" forName="picture3" refType="w" fact="0.3131"/>
              <dgm:constr type="h" for="ch" forName="picture3" refType="h" fact="0.2332"/>
              <dgm:constr type="r" for="ch" forName="parent3" refType="w" fact="0.6452"/>
              <dgm:constr type="t" for="ch" forName="parent3" refType="h" fact="0.926"/>
              <dgm:constr type="w" for="ch" forName="parent3" refType="w" fact="0.3113"/>
              <dgm:constr type="h" for="ch" forName="parent3" refType="h" fact="0.0361"/>
              <dgm:constr type="r" for="ch" forName="picture4" refType="w" fact="0.3126"/>
              <dgm:constr type="t" for="ch" forName="picture4" refType="h" fact="0.7301"/>
              <dgm:constr type="w" for="ch" forName="picture4" refType="w" fact="0.3126"/>
              <dgm:constr type="h" for="ch" forName="picture4" refType="h" fact="0.2332"/>
              <dgm:constr type="r" for="ch" forName="parent4" refType="w" fact="0.3319"/>
              <dgm:constr type="t" for="ch" forName="parent4" refType="h" fact="0.9264"/>
              <dgm:constr type="w" for="ch" forName="parent4" refType="w" fact="0.3113"/>
              <dgm:constr type="h" for="ch" forName="parent4" refType="h" fact="0.0361"/>
              <dgm:constr type="r" for="ch" forName="picture2" refType="w" fact="0.9796"/>
              <dgm:constr type="t" for="ch" forName="picture2" refType="h" fact="0.7301"/>
              <dgm:constr type="w" for="ch" forName="picture2" refType="w" fact="0.3126"/>
              <dgm:constr type="h" for="ch" forName="picture2" refType="h" fact="0.2332"/>
              <dgm:constr type="r" for="ch" forName="parent2" refType="w" fact="0.9789"/>
              <dgm:constr type="t" for="ch" forName="parent2" refType="h" fact="0.926"/>
              <dgm:constr type="w" for="ch" forName="parent2" refType="w" fact="0.3113"/>
              <dgm:constr type="h" for="ch" forName="parent2" refType="h" fact="0.0361"/>
            </dgm:constrLst>
          </dgm:else>
        </dgm:choose>
      </dgm:if>
      <dgm:else name="Name18">
        <dgm:alg type="composite">
          <dgm:param type="ar" val="0.817"/>
        </dgm:alg>
        <dgm:choose name="Name19">
          <dgm:if name="Name20" func="var" arg="dir" op="equ" val="norm">
            <dgm:constrLst>
              <dgm:constr type="primFontSz" for="des" forName="parent1" val="65"/>
              <dgm:constr type="primFontSz" for="des" forName="parent2" val="65"/>
              <dgm:constr type="primFontSz" for="des" forName="parent2" refType="primFontSz" refFor="des" refForName="parent1" op="lte"/>
              <dgm:constr type="primFontSz" for="des" forName="parent3" refType="primFontSz" refFor="des" refForName="parent2" op="equ"/>
              <dgm:constr type="primFontSz" for="des" forName="parent4" refType="primFontSz" refFor="des" refForName="parent2" op="equ"/>
              <dgm:constr type="primFontSz" for="des" forName="parent5" refType="primFontSz" refFor="des" refForName="parent2" op="equ"/>
              <dgm:constr type="l" for="ch" forName="picture1" refType="w" fact="0.0019"/>
              <dgm:constr type="t" for="ch" forName="picture1" refType="h" fact="0.0724"/>
              <dgm:constr type="w" for="ch" forName="picture1" refType="w" fact="0.9372"/>
              <dgm:constr type="h" for="ch" forName="picture1" refType="h" fact="0.4727"/>
              <dgm:constr type="l" for="ch" forName="accent1" refType="w" fact="0.0403"/>
              <dgm:constr type="t" for="ch" forName="accent1" refType="h" fact="0.1019"/>
              <dgm:constr type="w" for="ch" forName="accent1" refType="w" fact="0.9293"/>
              <dgm:constr type="h" for="ch" forName="accent1" refType="h" fact="0.8921"/>
              <dgm:constr type="l" for="ch" forName="picture4" refType="w" fact="0.078"/>
              <dgm:constr type="t" for="ch" forName="picture4" refType="h" fact="0.7749"/>
              <dgm:constr type="w" for="ch" forName="picture4" refType="w" fact="0.4458"/>
              <dgm:constr type="h" for="ch" forName="picture4" refType="h" fact="0.2251"/>
              <dgm:constr type="l" for="ch" forName="picture5" refType="w" fact="0.5536"/>
              <dgm:constr type="t" for="ch" forName="picture5" refType="h" fact="0.7749"/>
              <dgm:constr type="w" for="ch" forName="picture5" refType="w" fact="0.4464"/>
              <dgm:constr type="h" for="ch" forName="picture5" refType="h" fact="0.2251"/>
              <dgm:constr type="l" for="ch" forName="picture3" refType="w" fact="0.5536"/>
              <dgm:constr type="t" for="ch" forName="picture3" refType="h" fact="0.5251"/>
              <dgm:constr type="w" for="ch" forName="picture3" refType="w" fact="0.4464"/>
              <dgm:constr type="h" for="ch" forName="picture3" refType="h" fact="0.2251"/>
              <dgm:constr type="l" for="ch" forName="picture2" refType="w" fact="0.078"/>
              <dgm:constr type="t" for="ch" forName="picture2" refType="h" fact="0.5251"/>
              <dgm:constr type="w" for="ch" forName="picture2" refType="w" fact="0.4458"/>
              <dgm:constr type="h" for="ch" forName="picture2" refType="h" fact="0.2251"/>
              <dgm:constr type="l" for="ch" forName="parent1" refType="w" fact="0"/>
              <dgm:constr type="t" for="ch" forName="parent1" refType="h" fact="0"/>
              <dgm:constr type="w" for="ch" forName="parent1" refType="w" fact="0.9372"/>
              <dgm:constr type="h" for="ch" forName="parent1" refType="h" fact="0.0697"/>
              <dgm:constr type="l" for="ch" forName="parent3" refType="w" fact="0.5548"/>
              <dgm:constr type="t" for="ch" forName="parent3" refType="h" fact="0.7143"/>
              <dgm:constr type="w" for="ch" forName="parent3" refType="w" fact="0.4439"/>
              <dgm:constr type="h" for="ch" forName="parent3" refType="h" fact="0.0349"/>
              <dgm:constr type="l" for="ch" forName="parent5" refType="w" fact="0.5548"/>
              <dgm:constr type="t" for="ch" forName="parent5" refType="h" fact="0.9644"/>
              <dgm:constr type="w" for="ch" forName="parent5" refType="w" fact="0.4439"/>
              <dgm:constr type="h" for="ch" forName="parent5" refType="h" fact="0.0349"/>
              <dgm:constr type="l" for="ch" forName="parent4" refType="w" fact="0.079"/>
              <dgm:constr type="t" for="ch" forName="parent4" refType="h" fact="0.9644"/>
              <dgm:constr type="w" for="ch" forName="parent4" refType="w" fact="0.4439"/>
              <dgm:constr type="h" for="ch" forName="parent4" refType="h" fact="0.0349"/>
              <dgm:constr type="l" for="ch" forName="parent2" refType="w" fact="0.079"/>
              <dgm:constr type="t" for="ch" forName="parent2" refType="h" fact="0.7143"/>
              <dgm:constr type="w" for="ch" forName="parent2" refType="w" fact="0.4439"/>
              <dgm:constr type="h" for="ch" forName="parent2" refType="h" fact="0.0349"/>
            </dgm:constrLst>
          </dgm:if>
          <dgm:else name="Name21">
            <dgm:constrLst>
              <dgm:constr type="primFontSz" for="des" forName="parent1" val="65"/>
              <dgm:constr type="primFontSz" for="des" forName="parent2" val="65"/>
              <dgm:constr type="primFontSz" for="des" forName="parent2" refType="primFontSz" refFor="des" refForName="parent1" op="lte"/>
              <dgm:constr type="primFontSz" for="des" forName="parent3" refType="primFontSz" refFor="des" refForName="parent2" op="equ"/>
              <dgm:constr type="primFontSz" for="des" forName="parent4" refType="primFontSz" refFor="des" refForName="parent2" op="equ"/>
              <dgm:constr type="primFontSz" for="des" forName="parent5" refType="primFontSz" refFor="des" refForName="parent2" op="equ"/>
              <dgm:constr type="r" for="ch" forName="picture1" refType="w" fact="0.9981"/>
              <dgm:constr type="t" for="ch" forName="picture1" refType="h" fact="0.0724"/>
              <dgm:constr type="w" for="ch" forName="picture1" refType="w" fact="0.9372"/>
              <dgm:constr type="h" for="ch" forName="picture1" refType="h" fact="0.4727"/>
              <dgm:constr type="r" for="ch" forName="accent1" refType="w" fact="0.9597"/>
              <dgm:constr type="t" for="ch" forName="accent1" refType="h" fact="0.1019"/>
              <dgm:constr type="w" for="ch" forName="accent1" refType="w" fact="0.9293"/>
              <dgm:constr type="h" for="ch" forName="accent1" refType="h" fact="0.8921"/>
              <dgm:constr type="r" for="ch" forName="picture4" refType="w" fact="0.922"/>
              <dgm:constr type="t" for="ch" forName="picture4" refType="h" fact="0.7749"/>
              <dgm:constr type="w" for="ch" forName="picture4" refType="w" fact="0.4458"/>
              <dgm:constr type="h" for="ch" forName="picture4" refType="h" fact="0.2251"/>
              <dgm:constr type="r" for="ch" forName="picture5" refType="w" fact="0.4464"/>
              <dgm:constr type="t" for="ch" forName="picture5" refType="h" fact="0.7749"/>
              <dgm:constr type="w" for="ch" forName="picture5" refType="w" fact="0.4464"/>
              <dgm:constr type="h" for="ch" forName="picture5" refType="h" fact="0.2251"/>
              <dgm:constr type="r" for="ch" forName="picture3" refType="w" fact="0.4464"/>
              <dgm:constr type="t" for="ch" forName="picture3" refType="h" fact="0.5251"/>
              <dgm:constr type="w" for="ch" forName="picture3" refType="w" fact="0.4464"/>
              <dgm:constr type="h" for="ch" forName="picture3" refType="h" fact="0.2251"/>
              <dgm:constr type="r" for="ch" forName="picture2" refType="w" fact="0.922"/>
              <dgm:constr type="t" for="ch" forName="picture2" refType="h" fact="0.5251"/>
              <dgm:constr type="w" for="ch" forName="picture2" refType="w" fact="0.4458"/>
              <dgm:constr type="h" for="ch" forName="picture2" refType="h" fact="0.2251"/>
              <dgm:constr type="l" for="ch" forName="parent1" refType="w" fact="0.0628"/>
              <dgm:constr type="t" for="ch" forName="parent1" refType="h" fact="0"/>
              <dgm:constr type="w" for="ch" forName="parent1" refType="w" fact="0.9372"/>
              <dgm:constr type="h" for="ch" forName="parent1" refType="h" fact="0.0697"/>
              <dgm:constr type="r" for="ch" forName="parent3" refType="w" fact="0.4452"/>
              <dgm:constr type="t" for="ch" forName="parent3" refType="h" fact="0.7143"/>
              <dgm:constr type="w" for="ch" forName="parent3" refType="w" fact="0.4439"/>
              <dgm:constr type="h" for="ch" forName="parent3" refType="h" fact="0.0349"/>
              <dgm:constr type="r" for="ch" forName="parent5" refType="w" fact="0.4452"/>
              <dgm:constr type="t" for="ch" forName="parent5" refType="h" fact="0.9644"/>
              <dgm:constr type="w" for="ch" forName="parent5" refType="w" fact="0.4439"/>
              <dgm:constr type="h" for="ch" forName="parent5" refType="h" fact="0.0349"/>
              <dgm:constr type="r" for="ch" forName="parent4" refType="w" fact="0.921"/>
              <dgm:constr type="t" for="ch" forName="parent4" refType="h" fact="0.9644"/>
              <dgm:constr type="w" for="ch" forName="parent4" refType="w" fact="0.4439"/>
              <dgm:constr type="h" for="ch" forName="parent4" refType="h" fact="0.0349"/>
              <dgm:constr type="r" for="ch" forName="parent2" refType="w" fact="0.921"/>
              <dgm:constr type="t" for="ch" forName="parent2" refType="h" fact="0.7143"/>
              <dgm:constr type="w" for="ch" forName="parent2" refType="w" fact="0.4439"/>
              <dgm:constr type="h" for="ch" forName="parent2" refType="h" fact="0.0349"/>
            </dgm:constrLst>
          </dgm:else>
        </dgm:choose>
      </dgm:else>
    </dgm:choose>
    <dgm:forEach name="Name22" axis="ch" ptType="node" cnt="1">
      <dgm:layoutNode name="picture1">
        <dgm:alg type="sp"/>
        <dgm:shape xmlns:r="http://schemas.openxmlformats.org/officeDocument/2006/relationships" r:blip="">
          <dgm:adjLst/>
        </dgm:shape>
        <dgm:presOf/>
        <dgm:forEach name="Name23" ref="pictureWrapper"/>
      </dgm:layoutNode>
      <dgm:layoutNode name="accent1" styleLbl="parChTrans1D1">
        <dgm:alg type="sp"/>
        <dgm:shape xmlns:r="http://schemas.openxmlformats.org/officeDocument/2006/relationships" type="rect" r:blip="">
          <dgm:adjLst/>
        </dgm:shape>
        <dgm:presOf/>
      </dgm:layoutNode>
      <dgm:layoutNode name="parent1" styleLbl="revTx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4" axis="ch" ptType="node" st="2" cnt="1">
      <dgm:layoutNode name="picture2">
        <dgm:alg type="sp"/>
        <dgm:shape xmlns:r="http://schemas.openxmlformats.org/officeDocument/2006/relationships" r:blip="">
          <dgm:adjLst/>
        </dgm:shape>
        <dgm:presOf/>
        <dgm:forEach name="Name25" ref="pictureWrapper"/>
      </dgm:layoutNode>
      <dgm:layoutNode name="parent2" styleLbl="trBgShp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6" axis="ch" ptType="node" st="3" cnt="1">
      <dgm:layoutNode name="picture3">
        <dgm:alg type="sp"/>
        <dgm:shape xmlns:r="http://schemas.openxmlformats.org/officeDocument/2006/relationships" r:blip="">
          <dgm:adjLst/>
        </dgm:shape>
        <dgm:presOf/>
        <dgm:forEach name="Name27" ref="pictureWrapper"/>
      </dgm:layoutNode>
      <dgm:layoutNode name="parent3" styleLbl="trBgShp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8" axis="ch" ptType="node" st="4" cnt="1">
      <dgm:layoutNode name="picture4">
        <dgm:alg type="sp"/>
        <dgm:shape xmlns:r="http://schemas.openxmlformats.org/officeDocument/2006/relationships" r:blip="">
          <dgm:adjLst/>
        </dgm:shape>
        <dgm:presOf/>
        <dgm:forEach name="Name29" ref="pictureWrapper"/>
      </dgm:layoutNode>
      <dgm:layoutNode name="parent4" styleLbl="trBgShp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picture5">
        <dgm:alg type="sp"/>
        <dgm:shape xmlns:r="http://schemas.openxmlformats.org/officeDocument/2006/relationships" r:blip="">
          <dgm:adjLst/>
        </dgm:shape>
        <dgm:presOf/>
        <dgm:forEach name="Name31" ref="pictureWrapper"/>
      </dgm:layoutNode>
      <dgm:layoutNode name="parent5" styleLbl="trBgShp">
        <dgm:varLst>
          <dgm:chMax val="0"/>
          <dgm:chPref val="0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wrapper" axis="self" ptType="parTrans">
      <dgm:forEach name="pictureWrapper" axis="self">
        <dgm:layoutNode name="pictur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ThemePictureGrid">
  <dgm:title val="Theme Picture Grid"/>
  <dgm:desc val="Use to show a group of pictures with the first picture being the largest. Can contain up to five Level 1 pictures.  Unused pictures do not appear, but remain available if you switch layouts. Works best with small amounts of corresponding text."/>
  <dgm:catLst>
    <dgm:cat type="picture" pri="13500"/>
    <dgm:cat type="officeonline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  <dgm:pt modelId="8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1" srcId="0" destId="70" srcOrd="1" destOrd="0"/>
        <dgm:cxn modelId="81" srcId="0" destId="8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5"/>
      <dgm:chPref val="5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91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accent1" refType="w" fact="0.0415"/>
              <dgm:constr type="t" for="ch" forName="accent1" refType="h" fact="0.1789"/>
              <dgm:constr type="w" for="ch" forName="accent1" refType="w" fact="0.9585"/>
              <dgm:constr type="h" for="ch" forName="accent1" refType="h" fact="0.8211"/>
              <dgm:constr type="l" for="ch" forName="parent1" refType="w" fact="0"/>
              <dgm:constr type="t" for="ch" forName="parent1" refType="h" fact="0"/>
              <dgm:constr type="w" for="ch" forName="parent1" refType="w" fact="0.9667"/>
              <dgm:constr type="h" for="ch" forName="parent1" refType="h" fact="0.1224"/>
              <dgm:constr type="l" for="ch" forName="picture1" refType="w" fact="0.0019"/>
              <dgm:constr type="t" for="ch" forName="picture1" refType="h" fact="0.1272"/>
              <dgm:constr type="w" for="ch" forName="picture1" refType="w" fact="0.9667"/>
              <dgm:constr type="h" for="ch" forName="picture1" refType="h" fact="0.83"/>
            </dgm:constrLst>
          </dgm:if>
          <dgm:else name="Name5">
            <dgm:constrLst>
              <dgm:constr type="primFontSz" for="des" ptType="node" op="equ" val="65"/>
              <dgm:constr type="l" for="ch" forName="accent1" refType="w" fact="0"/>
              <dgm:constr type="t" for="ch" forName="accent1" refType="h" fact="0.1789"/>
              <dgm:constr type="w" for="ch" forName="accent1" refType="w" fact="0.9585"/>
              <dgm:constr type="h" for="ch" forName="accent1" refType="h" fact="0.8211"/>
              <dgm:constr type="l" for="ch" forName="parent1" refType="w" fact="0.0333"/>
              <dgm:constr type="t" for="ch" forName="parent1" refType="h" fact="0"/>
              <dgm:constr type="w" for="ch" forName="parent1" refType="w" fact="0.9667"/>
              <dgm:constr type="h" for="ch" forName="parent1" refType="h" fact="0.1224"/>
              <dgm:constr type="r" for="ch" forName="picture1" refType="w" fact="0.9981"/>
              <dgm:constr type="t" for="ch" forName="picture1" refType="h" fact="0.1272"/>
              <dgm:constr type="w" for="ch" forName="picture1" refType="w" fact="0.9667"/>
              <dgm:constr type="h" for="ch" forName="picture1" refType="h" fact="0.83"/>
            </dgm:constrLst>
          </dgm:else>
        </dgm:choose>
      </dgm:if>
      <dgm:if name="Name6" axis="ch" ptType="node" func="cnt" op="equ" val="2">
        <dgm:alg type="composite">
          <dgm:param type="ar" val="0.7877"/>
        </dgm:alg>
        <dgm:choose name="Name7">
          <dgm:if name="Name8" func="var" arg="dir" op="equ" val="norm">
            <dgm:constrLst>
              <dgm:constr type="primFontSz" for="des" forName="parent1" val="65"/>
              <dgm:constr type="primFontSz" for="des" forName="parent2" val="65"/>
              <dgm:constr type="primFontSz" for="des" forName="parent2" refType="primFontSz" refFor="des" refForName="parent1" op="lte"/>
              <dgm:constr type="l" for="ch" forName="picture1" refType="w" fact="0.004"/>
              <dgm:constr type="t" for="ch" forName="picture1" refType="h" fact="0.0744"/>
              <dgm:constr type="w" for="ch" forName="picture1" refType="w" fact="0.996"/>
              <dgm:constr type="h" for="ch" forName="picture1" refType="h" fact="0.4853"/>
              <dgm:constr type="l" for="ch" forName="accent1" refType="w" fact="0.0447"/>
              <dgm:constr type="t" for="ch" forName="accent1" refType="h" fact="0.1046"/>
              <dgm:constr type="w" for="ch" forName="accent1" refType="w" fact="0.9169"/>
              <dgm:constr type="h" for="ch" forName="accent1" refType="h" fact="0.8954"/>
              <dgm:constr type="l" for="ch" forName="parent1" refType="w" fact="0"/>
              <dgm:constr type="t" for="ch" forName="parent1" refType="h" fact="0"/>
              <dgm:constr type="w" for="ch" forName="parent1" refType="w" fact="0.996"/>
              <dgm:constr type="h" for="ch" forName="parent1" refType="h" fact="0.0716"/>
              <dgm:constr type="l" for="ch" forName="picture2" refType="w" fact="0.0831"/>
              <dgm:constr type="t" for="ch" forName="picture2" refType="h" fact="0.5391"/>
              <dgm:constr type="w" for="ch" forName="picture2" refType="w" fact="0.8985"/>
              <dgm:constr type="h" for="ch" forName="picture2" refType="h" fact="0.4306"/>
              <dgm:constr type="l" for="ch" forName="parent2" refType="w" fact="0.085"/>
              <dgm:constr type="t" for="ch" forName="parent2" refType="h" fact="0.901"/>
              <dgm:constr type="w" for="ch" forName="parent2" refType="w" fact="0.8947"/>
              <dgm:constr type="h" for="ch" forName="parent2" refType="h" fact="0.0668"/>
            </dgm:constrLst>
          </dgm:if>
          <dgm:else name="Name9">
            <dgm:constrLst>
              <dgm:constr type="primFontSz" for="des" forName="parent1" val="65"/>
              <dgm:constr type="primFontSz" for="des" forName="parent2" val="65"/>
              <dgm:constr type="primFontSz" for="des" forName="parent2" refType="primFontSz" refFor="des" refForName="parent1" op="lte"/>
              <dgm:constr type="r" for="ch" forName="picture1" refType="w" fact="0.996"/>
              <dgm:constr type="t" for="ch" forName="picture1" refType="h" fact="0.0744"/>
              <dgm:constr type="w" for="ch" forName="picture1" refType="w" fact="0.996"/>
              <dgm:constr type="h" for="ch" forName="picture1" refType="h" fact="0.4853"/>
              <dgm:constr type="r" for="ch" forName="accent1" refType="w" fact="0.9597"/>
              <dgm:constr type="t" for="ch" forName="accent1" refType="h" fact="0.1046"/>
              <dgm:constr type="w" for="ch" forName="accent1" refType="w" fact="0.9169"/>
              <dgm:constr type="h" for="ch" forName="accent1" refType="h" fact="0.8954"/>
              <dgm:constr type="r" for="ch" forName="parent1" refType="w"/>
              <dgm:constr type="t" for="ch" forName="parent1" refType="h" fact="0"/>
              <dgm:constr type="w" for="ch" forName="parent1" refType="w" fact="0.996"/>
              <dgm:constr type="h" for="ch" forName="parent1" refType="h" fact="0.0716"/>
              <dgm:constr type="r" for="ch" forName="picture2" refType="w" fact="0.9169"/>
              <dgm:constr type="t" for="ch" forName="picture2" refType="h" fact="0.5391"/>
              <dgm:constr type="w" for="ch" forName="picture2" refType="w" fact="0.8985"/>
              <dgm:constr type="h" for="ch" forName="picture2" refType="h" fact="0.4306"/>
              <dgm:constr type="r" for="ch" forName="parent2" refType="w" fact="0.915"/>
              <dgm:constr type="t" for="ch" forName="parent2" refType="h" fact="0.901"/>
              <dgm:constr type="w" for="ch" forName="parent2" refType="w" fact="0.8947"/>
              <dgm:constr type="h" for="ch" forName="parent2" refType="h" fact="0.0668"/>
            </dgm:constrLst>
          </dgm:else>
        </dgm:choose>
      </dgm:if>
      <dgm:if name="Name10" axis="ch" ptType="node" func="cnt" op="equ" val="3">
        <dgm:alg type="composite">
          <dgm:param type="ar" val="1.0535"/>
        </dgm:alg>
        <dgm:choose name="Name11">
          <dgm:if name="Name12" func="var" arg="dir" op="equ" val="norm">
            <dgm:constrLst>
              <dgm:constr type="primFontSz" for="des" forName="parent1" val="65"/>
              <dgm:constr type="primFontSz" for="des" forName="parent2" val="65"/>
              <dgm:constr type="primFontSz" for="des" forName="parent2" refType="primFontSz" refFor="des" refForName="parent1" op="lte"/>
              <dgm:constr type="primFontSz" for="des" forName="parent3" refType="primFontSz" refFor="des" refForName="parent2" op="equ"/>
              <dgm:constr type="l" for="ch" forName="picture1" refType="w" fact="0.0019"/>
              <dgm:constr type="t" for="ch" forName="picture1" refType="h" fact="0.0934"/>
              <dgm:constr type="w" for="ch" forName="picture1" refType="w" fact="0.9372"/>
              <dgm:constr type="h" for="ch" forName="picture1" refType="h" fact="0.6095"/>
              <dgm:constr type="l" for="ch" forName="accent1" refType="w" fact="0.0403"/>
              <dgm:constr type="t" for="ch" forName="accent1" refType="h" fact="0.1314"/>
              <dgm:constr type="w" for="ch" forName="accent1" refType="w" fact="0.9293"/>
              <dgm:constr type="h" for="ch" forName="accent1" refType="h" fact="0.8686"/>
              <dgm:constr type="l" for="ch" forName="picture3" refType="w" fact="0.5536"/>
              <dgm:constr type="t" for="ch" forName="picture3" refType="h" fact="0.6771"/>
              <dgm:constr type="w" for="ch" forName="picture3" refType="w" fact="0.4464"/>
              <dgm:constr type="h" for="ch" forName="picture3" refType="h" fact="0.2903"/>
              <dgm:constr type="l" for="ch" forName="picture2" refType="w" fact="0.078"/>
              <dgm:constr type="t" for="ch" forName="picture2" refType="h" fact="0.6771"/>
              <dgm:constr type="w" for="ch" forName="picture2" refType="w" fact="0.4458"/>
              <dgm:constr type="h" for="ch" forName="picture2" refType="h" fact="0.2903"/>
              <dgm:constr type="l" for="ch" forName="parent1" refType="w" fact="0"/>
              <dgm:constr type="t" for="ch" forName="parent1" refType="h" fact="0"/>
              <dgm:constr type="w" for="ch" forName="parent1" refType="w" fact="0.9372"/>
              <dgm:constr type="h" for="ch" forName="parent1" refType="h" fact="0.0899"/>
              <dgm:constr type="l" for="ch" forName="parent3" refType="w" fact="0.5548"/>
              <dgm:constr type="t" for="ch" forName="parent3" refType="h" fact="0.9211"/>
              <dgm:constr type="w" for="ch" forName="parent3" refType="w" fact="0.4439"/>
              <dgm:constr type="h" for="ch" forName="parent3" refType="h" fact="0.045"/>
              <dgm:constr type="l" for="ch" forName="parent2" refType="w" fact="0.079"/>
              <dgm:constr type="t" for="ch" forName="parent2" refType="h" fact="0.9211"/>
              <dgm:constr type="w" for="ch" forName="parent2" refType="w" fact="0.4439"/>
              <dgm:constr type="h" for="ch" forName="parent2" refType="h" fact="0.045"/>
            </dgm:constrLst>
          </dgm:if>
          <dgm:else name="Name13">
            <dgm:constrLst>
              <dgm:constr type="primFontSz" for="des" forName="parent1" val="65"/>
              <dgm:constr type="primFontSz" for="des" forName="parent2" val="65"/>
              <dgm:constr type="primFontSz" for="des" forName="parent2" refType="primFontSz" refFor="des" refForName="parent1" op="lte"/>
              <dgm:constr type="primFontSz" for="des" forName="parent3" refType="primFontSz" refFor="des" refForName="parent2" op="equ"/>
              <dgm:constr type="r" for="ch" forName="picture1" refType="w" fact="0.9981"/>
              <dgm:constr type="t" for="ch" forName="picture1" refType="h" fact="0.0934"/>
              <dgm:constr type="w" for="ch" forName="picture1" refType="w" fact="0.9372"/>
              <dgm:constr type="h" for="ch" forName="picture1" refType="h" fact="0.6095"/>
              <dgm:constr type="r" for="ch" forName="accent1" refType="w" fact="0.9597"/>
              <dgm:constr type="t" for="ch" forName="accent1" refType="h" fact="0.1314"/>
              <dgm:constr type="w" for="ch" forName="accent1" refType="w" fact="0.9293"/>
              <dgm:constr type="h" for="ch" forName="accent1" refType="h" fact="0.8686"/>
              <dgm:constr type="r" for="ch" forName="picture3" refType="w" fact="0.4464"/>
              <dgm:constr type="t" for="ch" forName="picture3" refType="h" fact="0.6771"/>
              <dgm:constr type="w" for="ch" forName="picture3" refType="w" fact="0.4464"/>
              <dgm:constr type="h" for="ch" forName="picture3" refType="h" fact="0.2903"/>
              <dgm:constr type="r" for="ch" forName="picture2" refType="w" fact="0.922"/>
              <dgm:constr type="t" for="ch" forName="picture2" refType="h" fact="0.6771"/>
              <dgm:constr type="w" for="ch" forName="picture2" refType="w" fact="0.4458"/>
              <dgm:constr type="h" for="ch" forName="picture2" refType="h" fact="0.2903"/>
              <dgm:constr type="r" for="ch" forName="parent1" refType="w"/>
              <dgm:constr type="t" for="ch" forName="parent1" refType="h" fact="0"/>
              <dgm:constr type="w" for="ch" forName="parent1" refType="w" fact="0.9372"/>
              <dgm:constr type="h" for="ch" forName="parent1" refType="h" fact="0.0899"/>
              <dgm:constr type="r" for="ch" forName="parent3" refType="w" fact="0.4452"/>
              <dgm:constr type="t" for="ch" forName="parent3" refType="h" fact="0.9211"/>
              <dgm:constr type="w" for="ch" forName="parent3" refType="w" fact="0.4439"/>
              <dgm:constr type="h" for="ch" forName="parent3" refType="h" fact="0.045"/>
              <dgm:constr type="r" for="ch" forName="parent2" refType="w" fact="0.921"/>
              <dgm:constr type="t" for="ch" forName="parent2" refType="h" fact="0.9211"/>
              <dgm:constr type="w" for="ch" forName="parent2" refType="w" fact="0.4439"/>
              <dgm:constr type="h" for="ch" forName="parent2" refType="h" fact="0.045"/>
            </dgm:constrLst>
          </dgm:else>
        </dgm:choose>
      </dgm:if>
      <dgm:if name="Name14" axis="ch" ptType="node" func="cnt" op="equ" val="4">
        <dgm:alg type="composite">
          <dgm:param type="ar" val="1.2068"/>
        </dgm:alg>
        <dgm:choose name="Name15">
          <dgm:if name="Name16" func="var" arg="dir" op="equ" val="norm">
            <dgm:constrLst>
              <dgm:constr type="primFontSz" for="des" forName="parent1" val="65"/>
              <dgm:constr type="primFontSz" for="des" forName="parent2" val="65"/>
              <dgm:constr type="primFontSz" for="des" forName="parent2" refType="primFontSz" refFor="des" refForName="parent1" op="lte"/>
              <dgm:constr type="primFontSz" for="des" forName="parent3" refType="primFontSz" refFor="des" refForName="parent2" op="equ"/>
              <dgm:constr type="primFontSz" for="des" forName="parent4" refType="primFontSz" refFor="des" refForName="parent2" op="equ"/>
              <dgm:constr type="l" for="ch" forName="picture1" refType="w" fact="0.0018"/>
              <dgm:constr type="t" for="ch" forName="picture1" refType="h" fact="0.1037"/>
              <dgm:constr type="w" for="ch" forName="picture1" refType="w" fact="0.9084"/>
              <dgm:constr type="h" for="ch" forName="picture1" refType="h" fact="0.6767"/>
              <dgm:constr type="l" for="ch" forName="accent1" refType="w" fact="0.039"/>
              <dgm:constr type="t" for="ch" forName="accent1" refType="h" fact="0.1459"/>
              <dgm:constr type="w" for="ch" forName="accent1" refType="w" fact="0.9007"/>
              <dgm:constr type="h" for="ch" forName="accent1" refType="h" fact="0.8541"/>
              <dgm:constr type="l" for="ch" forName="parent1" refType="w" fact="0"/>
              <dgm:constr type="t" for="ch" forName="parent1" refType="h" fact="0"/>
              <dgm:constr type="w" for="ch" forName="parent1" refType="w" fact="0.9084"/>
              <dgm:constr type="h" for="ch" forName="parent1" refType="h" fact="0.0998"/>
              <dgm:constr type="l" for="ch" forName="picture3" refType="w" fact="0.3539"/>
              <dgm:constr type="t" for="ch" forName="picture3" refType="h" fact="0.7301"/>
              <dgm:constr type="w" for="ch" forName="picture3" refType="w" fact="0.3131"/>
              <dgm:constr type="h" for="ch" forName="picture3" refType="h" fact="0.2332"/>
              <dgm:constr type="l" for="ch" forName="parent3" refType="w" fact="0.3548"/>
              <dgm:constr type="t" for="ch" forName="parent3" refType="h" fact="0.926"/>
              <dgm:constr type="w" for="ch" forName="parent3" refType="w" fact="0.3113"/>
              <dgm:constr type="h" for="ch" forName="parent3" refType="h" fact="0.0361"/>
              <dgm:constr type="l" for="ch" forName="picture4" refType="w" fact="0.6874"/>
              <dgm:constr type="t" for="ch" forName="picture4" refType="h" fact="0.7301"/>
              <dgm:constr type="w" for="ch" forName="picture4" refType="w" fact="0.3126"/>
              <dgm:constr type="h" for="ch" forName="picture4" refType="h" fact="0.2332"/>
              <dgm:constr type="l" for="ch" forName="parent4" refType="w" fact="0.6881"/>
              <dgm:constr type="t" for="ch" forName="parent4" refType="h" fact="0.9264"/>
              <dgm:constr type="w" for="ch" forName="parent4" refType="w" fact="0.3113"/>
              <dgm:constr type="h" for="ch" forName="parent4" refType="h" fact="0.0361"/>
              <dgm:constr type="l" for="ch" forName="picture2" refType="w" fact="0.0204"/>
              <dgm:constr type="t" for="ch" forName="picture2" refType="h" fact="0.7301"/>
              <dgm:constr type="w" for="ch" forName="picture2" refType="w" fact="0.3126"/>
              <dgm:constr type="h" for="ch" forName="picture2" refType="h" fact="0.2332"/>
              <dgm:constr type="l" for="ch" forName="parent2" refType="w" fact="0.0211"/>
              <dgm:constr type="t" for="ch" forName="parent2" refType="h" fact="0.926"/>
              <dgm:constr type="w" for="ch" forName="parent2" refType="w" fact="0.3113"/>
              <dgm:constr type="h" for="ch" forName="parent2" refType="h" fact="0.0361"/>
            </dgm:constrLst>
          </dgm:if>
          <dgm:else name="Name17">
            <dgm:constrLst>
              <dgm:constr type="primFontSz" for="des" forName="parent1" val="65"/>
              <dgm:constr type="primFontSz" for="des" forName="parent2" val="65"/>
              <dgm:constr type="primFontSz" for="des" forName="parent2" refType="primFontSz" refFor="des" refForName="parent1" op="lte"/>
              <dgm:constr type="primFontSz" for="des" forName="parent3" refType="primFontSz" refFor="des" refForName="parent2" op="equ"/>
              <dgm:constr type="primFontSz" for="des" forName="parent4" refType="primFontSz" refFor="des" refForName="parent2" op="equ"/>
              <dgm:constr type="r" for="ch" forName="picture1" refType="w" fact="0.9982"/>
              <dgm:constr type="t" for="ch" forName="picture1" refType="h" fact="0.1037"/>
              <dgm:constr type="w" for="ch" forName="picture1" refType="w" fact="0.9084"/>
              <dgm:constr type="h" for="ch" forName="picture1" refType="h" fact="0.6767"/>
              <dgm:constr type="r" for="ch" forName="accent1" refType="w" fact="0.961"/>
              <dgm:constr type="t" for="ch" forName="accent1" refType="h" fact="0.1459"/>
              <dgm:constr type="w" for="ch" forName="accent1" refType="w" fact="0.9007"/>
              <dgm:constr type="h" for="ch" forName="accent1" refType="h" fact="0.8541"/>
              <dgm:constr type="r" for="ch" forName="parent1" refType="w"/>
              <dgm:constr type="t" for="ch" forName="parent1" refType="h" fact="0"/>
              <dgm:constr type="w" for="ch" forName="parent1" refType="w" fact="0.9084"/>
              <dgm:constr type="h" for="ch" forName="parent1" refType="h" fact="0.0998"/>
              <dgm:constr type="r" for="ch" forName="picture3" refType="w" fact="0.6461"/>
              <dgm:constr type="t" for="ch" forName="picture3" refType="h" fact="0.7301"/>
              <dgm:constr type="w" for="ch" forName="picture3" refType="w" fact="0.3131"/>
              <dgm:constr type="h" for="ch" forName="picture3" refType="h" fact="0.2332"/>
              <dgm:constr type="r" for="ch" forName="parent3" refType="w" fact="0.6452"/>
              <dgm:constr type="t" for="ch" forName="parent3" refType="h" fact="0.926"/>
              <dgm:constr type="w" for="ch" forName="parent3" refType="w" fact="0.3113"/>
              <dgm:constr type="h" for="ch" forName="parent3" refType="h" fact="0.0361"/>
              <dgm:constr type="r" for="ch" forName="picture4" refType="w" fact="0.3126"/>
              <dgm:constr type="t" for="ch" forName="picture4" refType="h" fact="0.7301"/>
              <dgm:constr type="w" for="ch" forName="picture4" refType="w" fact="0.3126"/>
              <dgm:constr type="h" for="ch" forName="picture4" refType="h" fact="0.2332"/>
              <dgm:constr type="r" for="ch" forName="parent4" refType="w" fact="0.3319"/>
              <dgm:constr type="t" for="ch" forName="parent4" refType="h" fact="0.9264"/>
              <dgm:constr type="w" for="ch" forName="parent4" refType="w" fact="0.3113"/>
              <dgm:constr type="h" for="ch" forName="parent4" refType="h" fact="0.0361"/>
              <dgm:constr type="r" for="ch" forName="picture2" refType="w" fact="0.9796"/>
              <dgm:constr type="t" for="ch" forName="picture2" refType="h" fact="0.7301"/>
              <dgm:constr type="w" for="ch" forName="picture2" refType="w" fact="0.3126"/>
              <dgm:constr type="h" for="ch" forName="picture2" refType="h" fact="0.2332"/>
              <dgm:constr type="r" for="ch" forName="parent2" refType="w" fact="0.9789"/>
              <dgm:constr type="t" for="ch" forName="parent2" refType="h" fact="0.926"/>
              <dgm:constr type="w" for="ch" forName="parent2" refType="w" fact="0.3113"/>
              <dgm:constr type="h" for="ch" forName="parent2" refType="h" fact="0.0361"/>
            </dgm:constrLst>
          </dgm:else>
        </dgm:choose>
      </dgm:if>
      <dgm:else name="Name18">
        <dgm:alg type="composite">
          <dgm:param type="ar" val="0.817"/>
        </dgm:alg>
        <dgm:choose name="Name19">
          <dgm:if name="Name20" func="var" arg="dir" op="equ" val="norm">
            <dgm:constrLst>
              <dgm:constr type="primFontSz" for="des" forName="parent1" val="65"/>
              <dgm:constr type="primFontSz" for="des" forName="parent2" val="65"/>
              <dgm:constr type="primFontSz" for="des" forName="parent2" refType="primFontSz" refFor="des" refForName="parent1" op="lte"/>
              <dgm:constr type="primFontSz" for="des" forName="parent3" refType="primFontSz" refFor="des" refForName="parent2" op="equ"/>
              <dgm:constr type="primFontSz" for="des" forName="parent4" refType="primFontSz" refFor="des" refForName="parent2" op="equ"/>
              <dgm:constr type="primFontSz" for="des" forName="parent5" refType="primFontSz" refFor="des" refForName="parent2" op="equ"/>
              <dgm:constr type="l" for="ch" forName="picture1" refType="w" fact="0.0019"/>
              <dgm:constr type="t" for="ch" forName="picture1" refType="h" fact="0.0724"/>
              <dgm:constr type="w" for="ch" forName="picture1" refType="w" fact="0.9372"/>
              <dgm:constr type="h" for="ch" forName="picture1" refType="h" fact="0.4727"/>
              <dgm:constr type="l" for="ch" forName="accent1" refType="w" fact="0.0403"/>
              <dgm:constr type="t" for="ch" forName="accent1" refType="h" fact="0.1019"/>
              <dgm:constr type="w" for="ch" forName="accent1" refType="w" fact="0.9293"/>
              <dgm:constr type="h" for="ch" forName="accent1" refType="h" fact="0.8921"/>
              <dgm:constr type="l" for="ch" forName="picture4" refType="w" fact="0.078"/>
              <dgm:constr type="t" for="ch" forName="picture4" refType="h" fact="0.7749"/>
              <dgm:constr type="w" for="ch" forName="picture4" refType="w" fact="0.4458"/>
              <dgm:constr type="h" for="ch" forName="picture4" refType="h" fact="0.2251"/>
              <dgm:constr type="l" for="ch" forName="picture5" refType="w" fact="0.5536"/>
              <dgm:constr type="t" for="ch" forName="picture5" refType="h" fact="0.7749"/>
              <dgm:constr type="w" for="ch" forName="picture5" refType="w" fact="0.4464"/>
              <dgm:constr type="h" for="ch" forName="picture5" refType="h" fact="0.2251"/>
              <dgm:constr type="l" for="ch" forName="picture3" refType="w" fact="0.5536"/>
              <dgm:constr type="t" for="ch" forName="picture3" refType="h" fact="0.5251"/>
              <dgm:constr type="w" for="ch" forName="picture3" refType="w" fact="0.4464"/>
              <dgm:constr type="h" for="ch" forName="picture3" refType="h" fact="0.2251"/>
              <dgm:constr type="l" for="ch" forName="picture2" refType="w" fact="0.078"/>
              <dgm:constr type="t" for="ch" forName="picture2" refType="h" fact="0.5251"/>
              <dgm:constr type="w" for="ch" forName="picture2" refType="w" fact="0.4458"/>
              <dgm:constr type="h" for="ch" forName="picture2" refType="h" fact="0.2251"/>
              <dgm:constr type="l" for="ch" forName="parent1" refType="w" fact="0"/>
              <dgm:constr type="t" for="ch" forName="parent1" refType="h" fact="0"/>
              <dgm:constr type="w" for="ch" forName="parent1" refType="w" fact="0.9372"/>
              <dgm:constr type="h" for="ch" forName="parent1" refType="h" fact="0.0697"/>
              <dgm:constr type="l" for="ch" forName="parent3" refType="w" fact="0.5548"/>
              <dgm:constr type="t" for="ch" forName="parent3" refType="h" fact="0.7143"/>
              <dgm:constr type="w" for="ch" forName="parent3" refType="w" fact="0.4439"/>
              <dgm:constr type="h" for="ch" forName="parent3" refType="h" fact="0.0349"/>
              <dgm:constr type="l" for="ch" forName="parent5" refType="w" fact="0.5548"/>
              <dgm:constr type="t" for="ch" forName="parent5" refType="h" fact="0.9644"/>
              <dgm:constr type="w" for="ch" forName="parent5" refType="w" fact="0.4439"/>
              <dgm:constr type="h" for="ch" forName="parent5" refType="h" fact="0.0349"/>
              <dgm:constr type="l" for="ch" forName="parent4" refType="w" fact="0.079"/>
              <dgm:constr type="t" for="ch" forName="parent4" refType="h" fact="0.9644"/>
              <dgm:constr type="w" for="ch" forName="parent4" refType="w" fact="0.4439"/>
              <dgm:constr type="h" for="ch" forName="parent4" refType="h" fact="0.0349"/>
              <dgm:constr type="l" for="ch" forName="parent2" refType="w" fact="0.079"/>
              <dgm:constr type="t" for="ch" forName="parent2" refType="h" fact="0.7143"/>
              <dgm:constr type="w" for="ch" forName="parent2" refType="w" fact="0.4439"/>
              <dgm:constr type="h" for="ch" forName="parent2" refType="h" fact="0.0349"/>
            </dgm:constrLst>
          </dgm:if>
          <dgm:else name="Name21">
            <dgm:constrLst>
              <dgm:constr type="primFontSz" for="des" forName="parent1" val="65"/>
              <dgm:constr type="primFontSz" for="des" forName="parent2" val="65"/>
              <dgm:constr type="primFontSz" for="des" forName="parent2" refType="primFontSz" refFor="des" refForName="parent1" op="lte"/>
              <dgm:constr type="primFontSz" for="des" forName="parent3" refType="primFontSz" refFor="des" refForName="parent2" op="equ"/>
              <dgm:constr type="primFontSz" for="des" forName="parent4" refType="primFontSz" refFor="des" refForName="parent2" op="equ"/>
              <dgm:constr type="primFontSz" for="des" forName="parent5" refType="primFontSz" refFor="des" refForName="parent2" op="equ"/>
              <dgm:constr type="r" for="ch" forName="picture1" refType="w" fact="0.9981"/>
              <dgm:constr type="t" for="ch" forName="picture1" refType="h" fact="0.0724"/>
              <dgm:constr type="w" for="ch" forName="picture1" refType="w" fact="0.9372"/>
              <dgm:constr type="h" for="ch" forName="picture1" refType="h" fact="0.4727"/>
              <dgm:constr type="r" for="ch" forName="accent1" refType="w" fact="0.9597"/>
              <dgm:constr type="t" for="ch" forName="accent1" refType="h" fact="0.1019"/>
              <dgm:constr type="w" for="ch" forName="accent1" refType="w" fact="0.9293"/>
              <dgm:constr type="h" for="ch" forName="accent1" refType="h" fact="0.8921"/>
              <dgm:constr type="r" for="ch" forName="picture4" refType="w" fact="0.922"/>
              <dgm:constr type="t" for="ch" forName="picture4" refType="h" fact="0.7749"/>
              <dgm:constr type="w" for="ch" forName="picture4" refType="w" fact="0.4458"/>
              <dgm:constr type="h" for="ch" forName="picture4" refType="h" fact="0.2251"/>
              <dgm:constr type="r" for="ch" forName="picture5" refType="w" fact="0.4464"/>
              <dgm:constr type="t" for="ch" forName="picture5" refType="h" fact="0.7749"/>
              <dgm:constr type="w" for="ch" forName="picture5" refType="w" fact="0.4464"/>
              <dgm:constr type="h" for="ch" forName="picture5" refType="h" fact="0.2251"/>
              <dgm:constr type="r" for="ch" forName="picture3" refType="w" fact="0.4464"/>
              <dgm:constr type="t" for="ch" forName="picture3" refType="h" fact="0.5251"/>
              <dgm:constr type="w" for="ch" forName="picture3" refType="w" fact="0.4464"/>
              <dgm:constr type="h" for="ch" forName="picture3" refType="h" fact="0.2251"/>
              <dgm:constr type="r" for="ch" forName="picture2" refType="w" fact="0.922"/>
              <dgm:constr type="t" for="ch" forName="picture2" refType="h" fact="0.5251"/>
              <dgm:constr type="w" for="ch" forName="picture2" refType="w" fact="0.4458"/>
              <dgm:constr type="h" for="ch" forName="picture2" refType="h" fact="0.2251"/>
              <dgm:constr type="l" for="ch" forName="parent1" refType="w" fact="0.0628"/>
              <dgm:constr type="t" for="ch" forName="parent1" refType="h" fact="0"/>
              <dgm:constr type="w" for="ch" forName="parent1" refType="w" fact="0.9372"/>
              <dgm:constr type="h" for="ch" forName="parent1" refType="h" fact="0.0697"/>
              <dgm:constr type="r" for="ch" forName="parent3" refType="w" fact="0.4452"/>
              <dgm:constr type="t" for="ch" forName="parent3" refType="h" fact="0.7143"/>
              <dgm:constr type="w" for="ch" forName="parent3" refType="w" fact="0.4439"/>
              <dgm:constr type="h" for="ch" forName="parent3" refType="h" fact="0.0349"/>
              <dgm:constr type="r" for="ch" forName="parent5" refType="w" fact="0.4452"/>
              <dgm:constr type="t" for="ch" forName="parent5" refType="h" fact="0.9644"/>
              <dgm:constr type="w" for="ch" forName="parent5" refType="w" fact="0.4439"/>
              <dgm:constr type="h" for="ch" forName="parent5" refType="h" fact="0.0349"/>
              <dgm:constr type="r" for="ch" forName="parent4" refType="w" fact="0.921"/>
              <dgm:constr type="t" for="ch" forName="parent4" refType="h" fact="0.9644"/>
              <dgm:constr type="w" for="ch" forName="parent4" refType="w" fact="0.4439"/>
              <dgm:constr type="h" for="ch" forName="parent4" refType="h" fact="0.0349"/>
              <dgm:constr type="r" for="ch" forName="parent2" refType="w" fact="0.921"/>
              <dgm:constr type="t" for="ch" forName="parent2" refType="h" fact="0.7143"/>
              <dgm:constr type="w" for="ch" forName="parent2" refType="w" fact="0.4439"/>
              <dgm:constr type="h" for="ch" forName="parent2" refType="h" fact="0.0349"/>
            </dgm:constrLst>
          </dgm:else>
        </dgm:choose>
      </dgm:else>
    </dgm:choose>
    <dgm:forEach name="Name22" axis="ch" ptType="node" cnt="1">
      <dgm:layoutNode name="picture1">
        <dgm:alg type="sp"/>
        <dgm:shape xmlns:r="http://schemas.openxmlformats.org/officeDocument/2006/relationships" r:blip="">
          <dgm:adjLst/>
        </dgm:shape>
        <dgm:presOf/>
        <dgm:forEach name="Name23" ref="pictureWrapper"/>
      </dgm:layoutNode>
      <dgm:layoutNode name="accent1" styleLbl="parChTrans1D1">
        <dgm:alg type="sp"/>
        <dgm:shape xmlns:r="http://schemas.openxmlformats.org/officeDocument/2006/relationships" type="rect" r:blip="">
          <dgm:adjLst/>
        </dgm:shape>
        <dgm:presOf/>
      </dgm:layoutNode>
      <dgm:layoutNode name="parent1" styleLbl="revTx">
        <dgm:varLst>
          <dgm:chMax val="0"/>
          <dgm:chPref val="0"/>
          <dgm:bulletEnabled val="1"/>
        </dgm:varLst>
        <dgm:alg type="tx">
          <dgm:param type="parTxLTRAlign" val="l"/>
          <dgm:param type="parTxRTLAlign" val="l"/>
          <dgm:param type="txAnchorVert" val="b"/>
          <dgm:param type="txAnchorVertCh" val="b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4" axis="ch" ptType="node" st="2" cnt="1">
      <dgm:layoutNode name="picture2">
        <dgm:alg type="sp"/>
        <dgm:shape xmlns:r="http://schemas.openxmlformats.org/officeDocument/2006/relationships" r:blip="">
          <dgm:adjLst/>
        </dgm:shape>
        <dgm:presOf/>
        <dgm:forEach name="Name25" ref="pictureWrapper"/>
      </dgm:layoutNode>
      <dgm:layoutNode name="parent2" styleLbl="trBgShp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6" axis="ch" ptType="node" st="3" cnt="1">
      <dgm:layoutNode name="picture3">
        <dgm:alg type="sp"/>
        <dgm:shape xmlns:r="http://schemas.openxmlformats.org/officeDocument/2006/relationships" r:blip="">
          <dgm:adjLst/>
        </dgm:shape>
        <dgm:presOf/>
        <dgm:forEach name="Name27" ref="pictureWrapper"/>
      </dgm:layoutNode>
      <dgm:layoutNode name="parent3" styleLbl="trBgShp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8" axis="ch" ptType="node" st="4" cnt="1">
      <dgm:layoutNode name="picture4">
        <dgm:alg type="sp"/>
        <dgm:shape xmlns:r="http://schemas.openxmlformats.org/officeDocument/2006/relationships" r:blip="">
          <dgm:adjLst/>
        </dgm:shape>
        <dgm:presOf/>
        <dgm:forEach name="Name29" ref="pictureWrapper"/>
      </dgm:layoutNode>
      <dgm:layoutNode name="parent4" styleLbl="trBgShp">
        <dgm:varLst>
          <dgm:chMax val="0"/>
          <dgm:chPref val="0"/>
          <dgm:bulletEnabled val="1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picture5">
        <dgm:alg type="sp"/>
        <dgm:shape xmlns:r="http://schemas.openxmlformats.org/officeDocument/2006/relationships" r:blip="">
          <dgm:adjLst/>
        </dgm:shape>
        <dgm:presOf/>
        <dgm:forEach name="Name31" ref="pictureWrapper"/>
      </dgm:layoutNode>
      <dgm:layoutNode name="parent5" styleLbl="trBgShp">
        <dgm:varLst>
          <dgm:chMax val="0"/>
          <dgm:chPref val="0"/>
        </dgm:varLst>
        <dgm:alg type="tx">
          <dgm:param type="parTxLTRAlign" val="r"/>
          <dgm:param type="parTxRTLAlign" val="r"/>
          <dgm:param type="txAnchorVert" val="b"/>
          <dgm:param type="txAnchorVertCh" val="b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wrapper" axis="self" ptType="parTrans">
      <dgm:forEach name="pictureWrapper" axis="self">
        <dgm:layoutNode name="pictur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81D99-8A8A-4B6D-8EEB-A1D78DE80A61}" type="slidenum">
              <a:rPr lang="ro-RO" smtClean="0"/>
              <a:pPr/>
              <a:t>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5070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1.png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1.png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1.png"/><Relationship Id="rId9" Type="http://schemas.microsoft.com/office/2007/relationships/diagramDrawing" Target="../diagrams/drawing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1.png"/><Relationship Id="rId9" Type="http://schemas.microsoft.com/office/2007/relationships/diagramDrawing" Target="../diagrams/drawing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1.png"/><Relationship Id="rId9" Type="http://schemas.microsoft.com/office/2007/relationships/diagramDrawing" Target="../diagrams/drawing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11.png"/><Relationship Id="rId9" Type="http://schemas.microsoft.com/office/2007/relationships/diagramDrawing" Target="../diagrams/drawing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11.png"/><Relationship Id="rId9" Type="http://schemas.microsoft.com/office/2007/relationships/diagramDrawing" Target="../diagrams/drawing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1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0" y="3709416"/>
            <a:ext cx="9144000" cy="1524001"/>
          </a:xfrm>
        </p:spPr>
        <p:txBody>
          <a:bodyPr>
            <a:noAutofit/>
          </a:bodyPr>
          <a:lstStyle/>
          <a:p>
            <a:r>
              <a:rPr lang="it-IT" sz="3100" b="1" i="1" dirty="0">
                <a:solidFill>
                  <a:srgbClr val="002060"/>
                </a:solidFill>
              </a:rPr>
              <a:t/>
            </a:r>
            <a:br>
              <a:rPr lang="it-IT" sz="3100" b="1" i="1" dirty="0">
                <a:solidFill>
                  <a:srgbClr val="002060"/>
                </a:solidFill>
              </a:rPr>
            </a:br>
            <a:r>
              <a:rPr lang="en-US" b="1" i="1" dirty="0" smtClean="0">
                <a:solidFill>
                  <a:srgbClr val="002060"/>
                </a:solidFill>
              </a:rPr>
              <a:t>STEAM </a:t>
            </a:r>
            <a:r>
              <a:rPr lang="en-US" b="1" i="1" dirty="0">
                <a:solidFill>
                  <a:srgbClr val="002060"/>
                </a:solidFill>
              </a:rPr>
              <a:t>&amp; Digital </a:t>
            </a:r>
            <a:r>
              <a:rPr lang="en-US" b="1" i="1" dirty="0" smtClean="0">
                <a:solidFill>
                  <a:srgbClr val="002060"/>
                </a:solidFill>
              </a:rPr>
              <a:t>Skills </a:t>
            </a:r>
            <a:r>
              <a:rPr lang="ro-RO" b="1" i="1" dirty="0" smtClean="0">
                <a:solidFill>
                  <a:srgbClr val="002060"/>
                </a:solidFill>
              </a:rPr>
              <a:t/>
            </a:r>
            <a:br>
              <a:rPr lang="ro-RO" b="1" i="1" dirty="0" smtClean="0">
                <a:solidFill>
                  <a:srgbClr val="002060"/>
                </a:solidFill>
              </a:rPr>
            </a:br>
            <a:r>
              <a:rPr lang="en-US" sz="2800" b="1" i="1" dirty="0" smtClean="0">
                <a:solidFill>
                  <a:srgbClr val="002060"/>
                </a:solidFill>
              </a:rPr>
              <a:t>Searching </a:t>
            </a:r>
            <a:r>
              <a:rPr lang="en-US" sz="2800" b="1" i="1" dirty="0">
                <a:solidFill>
                  <a:srgbClr val="002060"/>
                </a:solidFill>
              </a:rPr>
              <a:t>for the new </a:t>
            </a:r>
            <a:r>
              <a:rPr lang="en-US" sz="2800" b="1" i="1" dirty="0" err="1" smtClean="0">
                <a:solidFill>
                  <a:srgbClr val="002060"/>
                </a:solidFill>
              </a:rPr>
              <a:t>Leonardos</a:t>
            </a:r>
            <a:r>
              <a:rPr lang="ro-RO" sz="2800" b="1" i="1" dirty="0" smtClean="0">
                <a:solidFill>
                  <a:srgbClr val="002060"/>
                </a:solidFill>
              </a:rPr>
              <a:t/>
            </a:r>
            <a:br>
              <a:rPr lang="ro-RO" sz="2800" b="1" i="1" dirty="0" smtClean="0">
                <a:solidFill>
                  <a:srgbClr val="002060"/>
                </a:solidFill>
              </a:rPr>
            </a:br>
            <a:r>
              <a:rPr lang="ro-RO" sz="2800" b="1" i="1" dirty="0">
                <a:solidFill>
                  <a:srgbClr val="002060"/>
                </a:solidFill>
              </a:rPr>
              <a:t/>
            </a:r>
            <a:br>
              <a:rPr lang="ro-RO" sz="2800" b="1" i="1" dirty="0">
                <a:solidFill>
                  <a:srgbClr val="002060"/>
                </a:solidFill>
              </a:rPr>
            </a:br>
            <a:r>
              <a:rPr lang="ro-RO" sz="2800" b="1" i="1" dirty="0" smtClean="0">
                <a:solidFill>
                  <a:srgbClr val="002060"/>
                </a:solidFill>
              </a:rPr>
              <a:t>TPM 2-Osmaniye, Turcia</a:t>
            </a:r>
            <a:endParaRPr lang="ro-RO" sz="28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>
          <a:xfrm>
            <a:off x="1978046" y="5754376"/>
            <a:ext cx="518790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ro-RO" dirty="0" smtClean="0"/>
              <a:t>20-21 October 2022, Osmaniye, Turcia</a:t>
            </a:r>
            <a:endParaRPr lang="ro-RO" dirty="0"/>
          </a:p>
        </p:txBody>
      </p:sp>
      <p:pic>
        <p:nvPicPr>
          <p:cNvPr id="1026" name="Picture 2" descr="Image result for erasmus plus png&quot;">
            <a:extLst>
              <a:ext uri="{FF2B5EF4-FFF2-40B4-BE49-F238E27FC236}">
                <a16:creationId xmlns:a16="http://schemas.microsoft.com/office/drawing/2014/main" id="{4EA71677-1B50-484D-B0D4-A0AF301D4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7456" y="74010"/>
            <a:ext cx="1977259" cy="92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165;p11" descr="side bars.jpg"/>
          <p:cNvPicPr preferRelativeResize="0"/>
          <p:nvPr/>
        </p:nvPicPr>
        <p:blipFill rotWithShape="1">
          <a:blip r:embed="rId4">
            <a:alphaModFix/>
          </a:blip>
          <a:srcRect r="56785"/>
          <a:stretch/>
        </p:blipFill>
        <p:spPr>
          <a:xfrm>
            <a:off x="0" y="0"/>
            <a:ext cx="12858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picture containing knife&#10;&#10;Description automatically generated">
            <a:extLst>
              <a:ext uri="{FF2B5EF4-FFF2-40B4-BE49-F238E27FC236}">
                <a16:creationId xmlns:a16="http://schemas.microsoft.com/office/drawing/2014/main" id="{D2D0E8AE-BD75-47AB-B82F-EB1131FC54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" y="195072"/>
            <a:ext cx="2862072" cy="550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ED6B19-CE02-D58C-F446-2902FC9ED0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736945"/>
            <a:ext cx="1234187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6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6750" y="6492875"/>
            <a:ext cx="518790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it-IT" dirty="0" smtClean="0">
                <a:solidFill>
                  <a:srgbClr val="002060"/>
                </a:solidFill>
              </a:rPr>
              <a:t>20-21 October 2022, Osmaniye, Turcia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10" name="Footer Placeholder 5"/>
          <p:cNvSpPr txBox="1">
            <a:spLocks/>
          </p:cNvSpPr>
          <p:nvPr/>
        </p:nvSpPr>
        <p:spPr>
          <a:xfrm>
            <a:off x="1078991" y="5345183"/>
            <a:ext cx="3685273" cy="7842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r">
              <a:spcBef>
                <a:spcPct val="0"/>
              </a:spcBef>
              <a:spcAft>
                <a:spcPts val="600"/>
              </a:spcAft>
              <a:defRPr/>
            </a:pPr>
            <a:endParaRPr lang="ro-RO" sz="2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oogle Shape;165;p11" descr="side bars.jpg"/>
          <p:cNvPicPr preferRelativeResize="0"/>
          <p:nvPr/>
        </p:nvPicPr>
        <p:blipFill rotWithShape="1">
          <a:blip r:embed="rId2">
            <a:alphaModFix/>
          </a:blip>
          <a:srcRect r="56785"/>
          <a:stretch/>
        </p:blipFill>
        <p:spPr>
          <a:xfrm>
            <a:off x="0" y="0"/>
            <a:ext cx="12858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Image result for erasmus plus png&quot;">
            <a:extLst>
              <a:ext uri="{FF2B5EF4-FFF2-40B4-BE49-F238E27FC236}">
                <a16:creationId xmlns:a16="http://schemas.microsoft.com/office/drawing/2014/main" id="{D02F8475-A45B-487B-8481-E1917710E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400" y="-20971"/>
            <a:ext cx="1752600" cy="81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knife&#10;&#10;Description automatically generated">
            <a:extLst>
              <a:ext uri="{FF2B5EF4-FFF2-40B4-BE49-F238E27FC236}">
                <a16:creationId xmlns:a16="http://schemas.microsoft.com/office/drawing/2014/main" id="{92C262FD-075B-4797-8825-4FE2F84CFC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58" y="59178"/>
            <a:ext cx="2061112" cy="396764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232983575"/>
              </p:ext>
            </p:extLst>
          </p:nvPr>
        </p:nvGraphicFramePr>
        <p:xfrm>
          <a:off x="965200" y="924560"/>
          <a:ext cx="8178800" cy="538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6136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5"/>
          <p:cNvSpPr txBox="1">
            <a:spLocks/>
          </p:cNvSpPr>
          <p:nvPr/>
        </p:nvSpPr>
        <p:spPr>
          <a:xfrm>
            <a:off x="2852928" y="5696578"/>
            <a:ext cx="3124200" cy="4537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000" i="0" u="none" strike="noStrike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50053" y="6492875"/>
            <a:ext cx="46270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it-IT" dirty="0" smtClean="0">
                <a:solidFill>
                  <a:srgbClr val="002060"/>
                </a:solidFill>
              </a:rPr>
              <a:t>20-21 October 2022, Osmaniye, Turcia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9" name="Google Shape;165;p11" descr="side bars.jpg"/>
          <p:cNvPicPr preferRelativeResize="0"/>
          <p:nvPr/>
        </p:nvPicPr>
        <p:blipFill rotWithShape="1">
          <a:blip r:embed="rId2">
            <a:alphaModFix/>
          </a:blip>
          <a:srcRect r="56785"/>
          <a:stretch/>
        </p:blipFill>
        <p:spPr>
          <a:xfrm>
            <a:off x="0" y="0"/>
            <a:ext cx="12858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Image result for erasmus plus png&quot;">
            <a:extLst>
              <a:ext uri="{FF2B5EF4-FFF2-40B4-BE49-F238E27FC236}">
                <a16:creationId xmlns:a16="http://schemas.microsoft.com/office/drawing/2014/main" id="{D02F8475-A45B-487B-8481-E1917710E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400" y="-20971"/>
            <a:ext cx="1752600" cy="81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knife&#10;&#10;Description automatically generated">
            <a:extLst>
              <a:ext uri="{FF2B5EF4-FFF2-40B4-BE49-F238E27FC236}">
                <a16:creationId xmlns:a16="http://schemas.microsoft.com/office/drawing/2014/main" id="{92C262FD-075B-4797-8825-4FE2F84CFC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58" y="59178"/>
            <a:ext cx="2061112" cy="396764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34879891"/>
              </p:ext>
            </p:extLst>
          </p:nvPr>
        </p:nvGraphicFramePr>
        <p:xfrm>
          <a:off x="924560" y="924560"/>
          <a:ext cx="8087360" cy="547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86638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9580" y="6480383"/>
            <a:ext cx="518790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it-IT" dirty="0" smtClean="0">
                <a:solidFill>
                  <a:srgbClr val="002060"/>
                </a:solidFill>
              </a:rPr>
              <a:t>20-21 October 2022, Osmaniye, Turcia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9" name="Google Shape;165;p11" descr="side bars.jpg"/>
          <p:cNvPicPr preferRelativeResize="0"/>
          <p:nvPr/>
        </p:nvPicPr>
        <p:blipFill rotWithShape="1">
          <a:blip r:embed="rId2">
            <a:alphaModFix/>
          </a:blip>
          <a:srcRect r="56785"/>
          <a:stretch/>
        </p:blipFill>
        <p:spPr>
          <a:xfrm>
            <a:off x="0" y="0"/>
            <a:ext cx="12858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Image result for erasmus plus png&quot;">
            <a:extLst>
              <a:ext uri="{FF2B5EF4-FFF2-40B4-BE49-F238E27FC236}">
                <a16:creationId xmlns:a16="http://schemas.microsoft.com/office/drawing/2014/main" id="{D02F8475-A45B-487B-8481-E1917710E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400" y="-20971"/>
            <a:ext cx="1752600" cy="81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knife&#10;&#10;Description automatically generated">
            <a:extLst>
              <a:ext uri="{FF2B5EF4-FFF2-40B4-BE49-F238E27FC236}">
                <a16:creationId xmlns:a16="http://schemas.microsoft.com/office/drawing/2014/main" id="{92C262FD-075B-4797-8825-4FE2F84CFC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478" y="67306"/>
            <a:ext cx="2061112" cy="396764"/>
          </a:xfrm>
          <a:prstGeom prst="rect">
            <a:avLst/>
          </a:prstGeom>
        </p:spPr>
      </p:pic>
      <p:sp>
        <p:nvSpPr>
          <p:cNvPr id="12" name="Footer Placeholder 5"/>
          <p:cNvSpPr txBox="1">
            <a:spLocks/>
          </p:cNvSpPr>
          <p:nvPr/>
        </p:nvSpPr>
        <p:spPr>
          <a:xfrm>
            <a:off x="5385412" y="1284217"/>
            <a:ext cx="3124200" cy="4537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ro-RO" sz="2000" b="1" cap="all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Activități extracurriculare</a:t>
            </a:r>
            <a:endParaRPr kumimoji="0" lang="en-US" sz="2000" b="1" i="0" u="none" strike="noStrike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2184535"/>
              </p:ext>
            </p:extLst>
          </p:nvPr>
        </p:nvGraphicFramePr>
        <p:xfrm>
          <a:off x="843280" y="1005839"/>
          <a:ext cx="8432800" cy="5462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5888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5"/>
          <p:cNvSpPr txBox="1">
            <a:spLocks/>
          </p:cNvSpPr>
          <p:nvPr/>
        </p:nvSpPr>
        <p:spPr>
          <a:xfrm>
            <a:off x="2275840" y="570053"/>
            <a:ext cx="4775200" cy="453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ro-RO" sz="1400" b="1" cap="all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Activități </a:t>
            </a:r>
            <a:r>
              <a:rPr lang="ro-RO" sz="1400" b="1" cap="all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steam  - Centrul Toprakkale (2019) </a:t>
            </a:r>
            <a:endParaRPr kumimoji="0" lang="en-US" sz="1400" b="1" i="0" u="none" strike="noStrike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7606" y="6452401"/>
            <a:ext cx="518790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it-IT" smtClean="0">
                <a:solidFill>
                  <a:srgbClr val="002060"/>
                </a:solidFill>
              </a:rPr>
              <a:t>20-21 October 2022, Osmaniye, Turcia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11" name="Google Shape;165;p11" descr="side bars.jpg"/>
          <p:cNvPicPr preferRelativeResize="0"/>
          <p:nvPr/>
        </p:nvPicPr>
        <p:blipFill rotWithShape="1">
          <a:blip r:embed="rId2">
            <a:alphaModFix/>
          </a:blip>
          <a:srcRect r="56785"/>
          <a:stretch/>
        </p:blipFill>
        <p:spPr>
          <a:xfrm>
            <a:off x="0" y="0"/>
            <a:ext cx="12858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Image result for erasmus plus png&quot;">
            <a:extLst>
              <a:ext uri="{FF2B5EF4-FFF2-40B4-BE49-F238E27FC236}">
                <a16:creationId xmlns:a16="http://schemas.microsoft.com/office/drawing/2014/main" id="{D02F8475-A45B-487B-8481-E1917710E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400" y="-20971"/>
            <a:ext cx="1752600" cy="81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knife&#10;&#10;Description automatically generated">
            <a:extLst>
              <a:ext uri="{FF2B5EF4-FFF2-40B4-BE49-F238E27FC236}">
                <a16:creationId xmlns:a16="http://schemas.microsoft.com/office/drawing/2014/main" id="{92C262FD-075B-4797-8825-4FE2F84CFC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58" y="31746"/>
            <a:ext cx="2061112" cy="396764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99935359"/>
              </p:ext>
            </p:extLst>
          </p:nvPr>
        </p:nvGraphicFramePr>
        <p:xfrm>
          <a:off x="805487" y="1023764"/>
          <a:ext cx="8338514" cy="5051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7581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5"/>
          <p:cNvSpPr txBox="1">
            <a:spLocks/>
          </p:cNvSpPr>
          <p:nvPr/>
        </p:nvSpPr>
        <p:spPr>
          <a:xfrm>
            <a:off x="3896735" y="230128"/>
            <a:ext cx="3124200" cy="4537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ro-RO" sz="2000" cap="all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CentruL </a:t>
            </a:r>
            <a:r>
              <a:rPr lang="ro-RO" sz="2000" cap="all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STEAm </a:t>
            </a:r>
            <a:r>
              <a:rPr lang="ro-RO" sz="2000" cap="all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2</a:t>
            </a:r>
            <a:endParaRPr kumimoji="0" lang="en-US" sz="2000" i="0" u="none" strike="noStrike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174" y="6492875"/>
            <a:ext cx="518790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it-IT" dirty="0" smtClean="0">
                <a:solidFill>
                  <a:srgbClr val="002060"/>
                </a:solidFill>
              </a:rPr>
              <a:t>20-21 October 2022, Osmaniye, Turcia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11" name="Google Shape;165;p11" descr="side bars.jpg"/>
          <p:cNvPicPr preferRelativeResize="0"/>
          <p:nvPr/>
        </p:nvPicPr>
        <p:blipFill rotWithShape="1">
          <a:blip r:embed="rId2">
            <a:alphaModFix/>
          </a:blip>
          <a:srcRect r="56785"/>
          <a:stretch/>
        </p:blipFill>
        <p:spPr>
          <a:xfrm>
            <a:off x="0" y="0"/>
            <a:ext cx="12858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Image result for erasmus plus png&quot;">
            <a:extLst>
              <a:ext uri="{FF2B5EF4-FFF2-40B4-BE49-F238E27FC236}">
                <a16:creationId xmlns:a16="http://schemas.microsoft.com/office/drawing/2014/main" id="{D02F8475-A45B-487B-8481-E1917710E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400" y="-20971"/>
            <a:ext cx="1752600" cy="81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knife&#10;&#10;Description automatically generated">
            <a:extLst>
              <a:ext uri="{FF2B5EF4-FFF2-40B4-BE49-F238E27FC236}">
                <a16:creationId xmlns:a16="http://schemas.microsoft.com/office/drawing/2014/main" id="{92C262FD-075B-4797-8825-4FE2F84CFC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58" y="31746"/>
            <a:ext cx="2061112" cy="396764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44942359"/>
              </p:ext>
            </p:extLst>
          </p:nvPr>
        </p:nvGraphicFramePr>
        <p:xfrm>
          <a:off x="863600" y="828541"/>
          <a:ext cx="8008926" cy="5562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088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5"/>
          <p:cNvSpPr txBox="1">
            <a:spLocks/>
          </p:cNvSpPr>
          <p:nvPr/>
        </p:nvSpPr>
        <p:spPr>
          <a:xfrm>
            <a:off x="3705576" y="421246"/>
            <a:ext cx="3124200" cy="4537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ro-RO" sz="2000" cap="all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OSMANYIE - Muzeul </a:t>
            </a:r>
            <a:r>
              <a:rPr lang="ro-RO" sz="2000" cap="all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LOcal</a:t>
            </a:r>
            <a:endParaRPr kumimoji="0" lang="en-US" sz="2000" i="0" u="none" strike="noStrike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3598" y="6492875"/>
            <a:ext cx="518790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it-IT" dirty="0" smtClean="0">
                <a:solidFill>
                  <a:srgbClr val="002060"/>
                </a:solidFill>
              </a:rPr>
              <a:t>20-21 October 2022, Osmaniye, Turcia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9" name="Google Shape;165;p11" descr="side bars.jpg"/>
          <p:cNvPicPr preferRelativeResize="0"/>
          <p:nvPr/>
        </p:nvPicPr>
        <p:blipFill rotWithShape="1">
          <a:blip r:embed="rId2">
            <a:alphaModFix/>
          </a:blip>
          <a:srcRect r="56785"/>
          <a:stretch/>
        </p:blipFill>
        <p:spPr>
          <a:xfrm>
            <a:off x="0" y="0"/>
            <a:ext cx="12858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Image result for erasmus plus png&quot;">
            <a:extLst>
              <a:ext uri="{FF2B5EF4-FFF2-40B4-BE49-F238E27FC236}">
                <a16:creationId xmlns:a16="http://schemas.microsoft.com/office/drawing/2014/main" id="{D02F8475-A45B-487B-8481-E1917710E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400" y="-20971"/>
            <a:ext cx="1752600" cy="81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knife&#10;&#10;Description automatically generated">
            <a:extLst>
              <a:ext uri="{FF2B5EF4-FFF2-40B4-BE49-F238E27FC236}">
                <a16:creationId xmlns:a16="http://schemas.microsoft.com/office/drawing/2014/main" id="{92C262FD-075B-4797-8825-4FE2F84CFC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58" y="31746"/>
            <a:ext cx="2061112" cy="396764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21544336"/>
              </p:ext>
            </p:extLst>
          </p:nvPr>
        </p:nvGraphicFramePr>
        <p:xfrm>
          <a:off x="1137920" y="440747"/>
          <a:ext cx="7559040" cy="5974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5430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5"/>
          <p:cNvSpPr txBox="1">
            <a:spLocks/>
          </p:cNvSpPr>
          <p:nvPr/>
        </p:nvSpPr>
        <p:spPr>
          <a:xfrm>
            <a:off x="3403600" y="536889"/>
            <a:ext cx="3835400" cy="4537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ro-RO" sz="2000" b="1" cap="all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Centrul educational </a:t>
            </a:r>
            <a:r>
              <a:rPr lang="ro-RO" sz="2000" b="1" cap="all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2000" b="1" dirty="0" err="1" smtClean="0">
                <a:solidFill>
                  <a:srgbClr val="002060"/>
                </a:solidFill>
              </a:rPr>
              <a:t>Düziçi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rgbClr val="002060"/>
                </a:solidFill>
              </a:rPr>
              <a:t>District</a:t>
            </a:r>
            <a:endParaRPr kumimoji="0" lang="en-US" sz="2000" b="1" i="0" u="none" strike="noStrike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8993" y="6492875"/>
            <a:ext cx="518790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it-IT" dirty="0" smtClean="0">
                <a:solidFill>
                  <a:srgbClr val="002060"/>
                </a:solidFill>
              </a:rPr>
              <a:t>20-21 October 2022, Osmaniye, Turcia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7" name="Google Shape;165;p11" descr="side bars.jpg"/>
          <p:cNvPicPr preferRelativeResize="0"/>
          <p:nvPr/>
        </p:nvPicPr>
        <p:blipFill rotWithShape="1">
          <a:blip r:embed="rId2">
            <a:alphaModFix/>
          </a:blip>
          <a:srcRect r="56785"/>
          <a:stretch/>
        </p:blipFill>
        <p:spPr>
          <a:xfrm>
            <a:off x="0" y="0"/>
            <a:ext cx="12858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Image result for erasmus plus png&quot;">
            <a:extLst>
              <a:ext uri="{FF2B5EF4-FFF2-40B4-BE49-F238E27FC236}">
                <a16:creationId xmlns:a16="http://schemas.microsoft.com/office/drawing/2014/main" id="{D02F8475-A45B-487B-8481-E1917710E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400" y="-20971"/>
            <a:ext cx="1752600" cy="81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knife&#10;&#10;Description automatically generated">
            <a:extLst>
              <a:ext uri="{FF2B5EF4-FFF2-40B4-BE49-F238E27FC236}">
                <a16:creationId xmlns:a16="http://schemas.microsoft.com/office/drawing/2014/main" id="{92C262FD-075B-4797-8825-4FE2F84CFC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58" y="31746"/>
            <a:ext cx="2061112" cy="396764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64459208"/>
              </p:ext>
            </p:extLst>
          </p:nvPr>
        </p:nvGraphicFramePr>
        <p:xfrm>
          <a:off x="579120" y="670560"/>
          <a:ext cx="8564880" cy="5709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5769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conținut 1"/>
          <p:cNvSpPr>
            <a:spLocks noGrp="1"/>
          </p:cNvSpPr>
          <p:nvPr>
            <p:ph idx="1"/>
          </p:nvPr>
        </p:nvSpPr>
        <p:spPr>
          <a:xfrm>
            <a:off x="2495714" y="1552012"/>
            <a:ext cx="6019800" cy="1981813"/>
          </a:xfrm>
        </p:spPr>
        <p:txBody>
          <a:bodyPr>
            <a:noAutofit/>
          </a:bodyPr>
          <a:lstStyle/>
          <a:p>
            <a:pPr marL="479700" lvl="1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2060"/>
                </a:solidFill>
              </a:rPr>
              <a:t>La </a:t>
            </a:r>
            <a:r>
              <a:rPr lang="en-US" sz="1800" b="1" dirty="0" err="1" smtClean="0">
                <a:solidFill>
                  <a:srgbClr val="002060"/>
                </a:solidFill>
              </a:rPr>
              <a:t>nivel</a:t>
            </a:r>
            <a:r>
              <a:rPr lang="en-US" sz="1800" b="1" dirty="0" smtClean="0">
                <a:solidFill>
                  <a:srgbClr val="002060"/>
                </a:solidFill>
              </a:rPr>
              <a:t> de </a:t>
            </a:r>
            <a:r>
              <a:rPr lang="en-US" sz="1800" b="1" dirty="0" err="1" smtClean="0">
                <a:solidFill>
                  <a:srgbClr val="002060"/>
                </a:solidFill>
              </a:rPr>
              <a:t>proiect</a:t>
            </a:r>
            <a:r>
              <a:rPr lang="en-US" sz="1800" b="1" dirty="0">
                <a:solidFill>
                  <a:srgbClr val="002060"/>
                </a:solidFill>
              </a:rPr>
              <a:t>:</a:t>
            </a:r>
            <a:endParaRPr lang="en-US" sz="1800" b="1" dirty="0" smtClean="0">
              <a:solidFill>
                <a:srgbClr val="002060"/>
              </a:solidFill>
            </a:endParaRPr>
          </a:p>
          <a:p>
            <a:pPr marL="936900" lvl="2">
              <a:buFont typeface="Arial" panose="020B0604020202020204" pitchFamily="34" charset="0"/>
              <a:buChar char="•"/>
            </a:pPr>
            <a:r>
              <a:rPr lang="ro-RO" sz="1800" dirty="0" smtClean="0">
                <a:solidFill>
                  <a:srgbClr val="002060"/>
                </a:solidFill>
              </a:rPr>
              <a:t>Crearea de exemple de scenarii STEAM </a:t>
            </a:r>
          </a:p>
          <a:p>
            <a:pPr marL="936900" lvl="2">
              <a:buFont typeface="Arial" panose="020B0604020202020204" pitchFamily="34" charset="0"/>
              <a:buChar char="•"/>
            </a:pPr>
            <a:r>
              <a:rPr lang="ro-RO" sz="1800" dirty="0" smtClean="0">
                <a:solidFill>
                  <a:srgbClr val="002060"/>
                </a:solidFill>
              </a:rPr>
              <a:t>Promovarea in social-media a proiectului</a:t>
            </a:r>
          </a:p>
          <a:p>
            <a:pPr marL="936900" lvl="2">
              <a:buFont typeface="Arial" panose="020B0604020202020204" pitchFamily="34" charset="0"/>
              <a:buChar char="•"/>
            </a:pPr>
            <a:r>
              <a:rPr lang="ro-RO" sz="1800" dirty="0" smtClean="0">
                <a:solidFill>
                  <a:srgbClr val="002060"/>
                </a:solidFill>
              </a:rPr>
              <a:t>Update pentru platforma educațională</a:t>
            </a:r>
          </a:p>
          <a:p>
            <a:pPr marL="936900" lvl="2">
              <a:buFont typeface="Arial" panose="020B0604020202020204" pitchFamily="34" charset="0"/>
              <a:buChar char="•"/>
            </a:pPr>
            <a:r>
              <a:rPr lang="ro-RO" sz="1800" dirty="0" smtClean="0">
                <a:solidFill>
                  <a:srgbClr val="002060"/>
                </a:solidFill>
              </a:rPr>
              <a:t>Reuniune </a:t>
            </a:r>
            <a:r>
              <a:rPr lang="ro-RO" sz="1800" dirty="0">
                <a:solidFill>
                  <a:srgbClr val="002060"/>
                </a:solidFill>
              </a:rPr>
              <a:t>transnațională în Palermo (martie 2023</a:t>
            </a:r>
            <a:r>
              <a:rPr lang="ro-RO" sz="1800" dirty="0" smtClean="0">
                <a:solidFill>
                  <a:srgbClr val="002060"/>
                </a:solidFill>
              </a:rPr>
              <a:t>)</a:t>
            </a:r>
            <a:endParaRPr lang="en-US" sz="1800" dirty="0">
              <a:solidFill>
                <a:srgbClr val="002060"/>
              </a:solidFill>
            </a:endParaRPr>
          </a:p>
          <a:p>
            <a:pPr marL="479700" lvl="1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2060"/>
                </a:solidFill>
              </a:rPr>
              <a:t>La </a:t>
            </a:r>
            <a:r>
              <a:rPr lang="en-US" sz="1800" b="1" dirty="0" err="1" smtClean="0">
                <a:solidFill>
                  <a:srgbClr val="002060"/>
                </a:solidFill>
              </a:rPr>
              <a:t>nivel</a:t>
            </a:r>
            <a:r>
              <a:rPr lang="en-US" sz="1800" b="1" dirty="0" smtClean="0">
                <a:solidFill>
                  <a:srgbClr val="002060"/>
                </a:solidFill>
              </a:rPr>
              <a:t> local:</a:t>
            </a:r>
          </a:p>
          <a:p>
            <a:pPr marL="936900" lvl="2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rgbClr val="002060"/>
                </a:solidFill>
              </a:rPr>
              <a:t>Crearea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unui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grup</a:t>
            </a:r>
            <a:r>
              <a:rPr lang="en-US" sz="1800" dirty="0" smtClean="0">
                <a:solidFill>
                  <a:srgbClr val="002060"/>
                </a:solidFill>
              </a:rPr>
              <a:t> de </a:t>
            </a:r>
            <a:r>
              <a:rPr lang="ro-RO" sz="1800" smtClean="0">
                <a:solidFill>
                  <a:srgbClr val="002060"/>
                </a:solidFill>
              </a:rPr>
              <a:t>inițiativă</a:t>
            </a:r>
            <a:r>
              <a:rPr lang="en-US" sz="180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pentru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promovare</a:t>
            </a:r>
            <a:r>
              <a:rPr lang="en-US" sz="1800" dirty="0" smtClean="0">
                <a:solidFill>
                  <a:srgbClr val="002060"/>
                </a:solidFill>
              </a:rPr>
              <a:t> STEAM/robotic</a:t>
            </a:r>
            <a:r>
              <a:rPr lang="ro-RO" sz="1800" dirty="0" smtClean="0">
                <a:solidFill>
                  <a:srgbClr val="002060"/>
                </a:solidFill>
              </a:rPr>
              <a:t>ă la nivel primar și preprimar, având ca vectori:</a:t>
            </a:r>
          </a:p>
          <a:p>
            <a:pPr marL="1394100" lvl="3">
              <a:buFont typeface="Arial" panose="020B0604020202020204" pitchFamily="34" charset="0"/>
              <a:buChar char="•"/>
            </a:pPr>
            <a:r>
              <a:rPr lang="ro-RO" sz="1800" dirty="0" smtClean="0">
                <a:solidFill>
                  <a:srgbClr val="002060"/>
                </a:solidFill>
              </a:rPr>
              <a:t>ISJ Iași, </a:t>
            </a:r>
          </a:p>
          <a:p>
            <a:pPr marL="1394100" lvl="3">
              <a:buFont typeface="Arial" panose="020B0604020202020204" pitchFamily="34" charset="0"/>
              <a:buChar char="•"/>
            </a:pPr>
            <a:r>
              <a:rPr lang="ro-RO" sz="1800" dirty="0" smtClean="0">
                <a:solidFill>
                  <a:srgbClr val="002060"/>
                </a:solidFill>
              </a:rPr>
              <a:t>Colegiul Pedagogic ”Vasile Lupu”, Iași </a:t>
            </a:r>
          </a:p>
          <a:p>
            <a:pPr marL="1394100" lvl="3">
              <a:buFont typeface="Arial" panose="020B0604020202020204" pitchFamily="34" charset="0"/>
              <a:buChar char="•"/>
            </a:pPr>
            <a:r>
              <a:rPr lang="ro-RO" sz="1800" dirty="0" smtClean="0">
                <a:solidFill>
                  <a:srgbClr val="002060"/>
                </a:solidFill>
              </a:rPr>
              <a:t>Palatul copiilor Iași</a:t>
            </a:r>
          </a:p>
          <a:p>
            <a:pPr marL="1394100" lvl="3">
              <a:buFont typeface="Arial" panose="020B0604020202020204" pitchFamily="34" charset="0"/>
              <a:buChar char="•"/>
            </a:pPr>
            <a:r>
              <a:rPr lang="ro-RO" sz="1800" dirty="0" smtClean="0">
                <a:solidFill>
                  <a:srgbClr val="002060"/>
                </a:solidFill>
              </a:rPr>
              <a:t>Facultatea de Psihologie și Științe ale educației - specializarea Pegadogia învățământului primar și preșcolar, UAIC Iași</a:t>
            </a:r>
          </a:p>
          <a:p>
            <a:pPr marL="594000" lvl="2" indent="0">
              <a:buNone/>
            </a:pPr>
            <a:endParaRPr lang="en-US" sz="1800" dirty="0" smtClean="0">
              <a:solidFill>
                <a:srgbClr val="002060"/>
              </a:solidFill>
            </a:endParaRPr>
          </a:p>
          <a:p>
            <a:pPr marL="936900" lvl="2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002060"/>
              </a:solidFill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>
          <a:xfrm>
            <a:off x="826262" y="6467664"/>
            <a:ext cx="474573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 smtClean="0"/>
              <a:t>20-21 October 2022, Osmaniye, Turcia</a:t>
            </a:r>
            <a:endParaRPr lang="it-I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06BB54-D755-4FAA-B94D-29AD7CD93BE4}"/>
              </a:ext>
            </a:extLst>
          </p:cNvPr>
          <p:cNvSpPr txBox="1"/>
          <p:nvPr/>
        </p:nvSpPr>
        <p:spPr>
          <a:xfrm>
            <a:off x="3199130" y="774308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 urmează?</a:t>
            </a:r>
            <a:endParaRPr lang="en-GB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oogle Shape;165;p11" descr="side bars.jpg"/>
          <p:cNvPicPr preferRelativeResize="0"/>
          <p:nvPr/>
        </p:nvPicPr>
        <p:blipFill rotWithShape="1">
          <a:blip r:embed="rId2">
            <a:alphaModFix/>
          </a:blip>
          <a:srcRect r="56785"/>
          <a:stretch/>
        </p:blipFill>
        <p:spPr>
          <a:xfrm>
            <a:off x="0" y="0"/>
            <a:ext cx="12858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Image result for erasmus plus png&quot;">
            <a:extLst>
              <a:ext uri="{FF2B5EF4-FFF2-40B4-BE49-F238E27FC236}">
                <a16:creationId xmlns:a16="http://schemas.microsoft.com/office/drawing/2014/main" id="{D02F8475-A45B-487B-8481-E1917710E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400" y="-20971"/>
            <a:ext cx="1752600" cy="81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knife&#10;&#10;Description automatically generated">
            <a:extLst>
              <a:ext uri="{FF2B5EF4-FFF2-40B4-BE49-F238E27FC236}">
                <a16:creationId xmlns:a16="http://schemas.microsoft.com/office/drawing/2014/main" id="{92C262FD-075B-4797-8825-4FE2F84CFC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58" y="31746"/>
            <a:ext cx="2061112" cy="396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ED6B19-CE02-D58C-F446-2902FC9ED0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13" y="2311420"/>
            <a:ext cx="1234187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051813" y="6331043"/>
            <a:ext cx="2895600" cy="365125"/>
          </a:xfrm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20-21 October 2022, Osmaniye, Turcia</a:t>
            </a:r>
            <a:endParaRPr lang="ro-RO" dirty="0"/>
          </a:p>
        </p:txBody>
      </p:sp>
      <p:sp>
        <p:nvSpPr>
          <p:cNvPr id="6" name="Rectangle 5"/>
          <p:cNvSpPr/>
          <p:nvPr/>
        </p:nvSpPr>
        <p:spPr>
          <a:xfrm>
            <a:off x="3048000" y="2785872"/>
            <a:ext cx="6096000" cy="1318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o-RO" b="1" dirty="0">
                <a:solidFill>
                  <a:srgbClr val="002060"/>
                </a:solidFill>
              </a:rPr>
              <a:t>Participare </a:t>
            </a:r>
            <a:r>
              <a:rPr lang="ro-RO" b="1" dirty="0" smtClean="0">
                <a:solidFill>
                  <a:srgbClr val="002060"/>
                </a:solidFill>
              </a:rPr>
              <a:t>TPM Osmaniye:</a:t>
            </a:r>
            <a:endParaRPr lang="ro-RO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Gabriela </a:t>
            </a:r>
            <a:r>
              <a:rPr lang="en-US" dirty="0" err="1">
                <a:solidFill>
                  <a:srgbClr val="002060"/>
                </a:solidFill>
              </a:rPr>
              <a:t>Conea</a:t>
            </a:r>
            <a:r>
              <a:rPr lang="ro-RO" dirty="0">
                <a:solidFill>
                  <a:srgbClr val="002060"/>
                </a:solidFill>
              </a:rPr>
              <a:t>– </a:t>
            </a:r>
            <a:r>
              <a:rPr lang="en-US" dirty="0">
                <a:solidFill>
                  <a:srgbClr val="002060"/>
                </a:solidFill>
              </a:rPr>
              <a:t>inspector </a:t>
            </a:r>
            <a:r>
              <a:rPr lang="ro-RO" dirty="0">
                <a:solidFill>
                  <a:srgbClr val="002060"/>
                </a:solidFill>
              </a:rPr>
              <a:t>școlar pentru proiecte educaționale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o-RO" dirty="0" smtClean="0">
                <a:solidFill>
                  <a:srgbClr val="002060"/>
                </a:solidFill>
              </a:rPr>
              <a:t>Niculina-Otilia </a:t>
            </a:r>
            <a:r>
              <a:rPr lang="ro-RO" dirty="0">
                <a:solidFill>
                  <a:srgbClr val="002060"/>
                </a:solidFill>
              </a:rPr>
              <a:t>Ezaru </a:t>
            </a:r>
            <a:r>
              <a:rPr lang="ro-RO" dirty="0" smtClean="0">
                <a:solidFill>
                  <a:srgbClr val="002060"/>
                </a:solidFill>
              </a:rPr>
              <a:t>– inspector școlar pentru învățământ primar</a:t>
            </a:r>
          </a:p>
        </p:txBody>
      </p:sp>
      <p:pic>
        <p:nvPicPr>
          <p:cNvPr id="4" name="Google Shape;165;p11" descr="side bars.jpg"/>
          <p:cNvPicPr preferRelativeResize="0"/>
          <p:nvPr/>
        </p:nvPicPr>
        <p:blipFill rotWithShape="1">
          <a:blip r:embed="rId2">
            <a:alphaModFix/>
          </a:blip>
          <a:srcRect r="56785"/>
          <a:stretch/>
        </p:blipFill>
        <p:spPr>
          <a:xfrm>
            <a:off x="0" y="0"/>
            <a:ext cx="12858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Image result for erasmus plus png&quot;">
            <a:extLst>
              <a:ext uri="{FF2B5EF4-FFF2-40B4-BE49-F238E27FC236}">
                <a16:creationId xmlns:a16="http://schemas.microsoft.com/office/drawing/2014/main" id="{D02F8475-A45B-487B-8481-E1917710E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400" y="-48403"/>
            <a:ext cx="1752600" cy="81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92C262FD-075B-4797-8825-4FE2F84CFC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58" y="31746"/>
            <a:ext cx="2061112" cy="396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ED6B19-CE02-D58C-F446-2902FC9ED0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13" y="2311420"/>
            <a:ext cx="1234187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3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71629"/>
            <a:ext cx="6347714" cy="1320800"/>
          </a:xfrm>
        </p:spPr>
        <p:txBody>
          <a:bodyPr>
            <a:normAutofit fontScale="90000"/>
          </a:bodyPr>
          <a:lstStyle/>
          <a:p>
            <a:r>
              <a:rPr lang="ro-RO" b="1" dirty="0" smtClean="0">
                <a:solidFill>
                  <a:srgbClr val="002060"/>
                </a:solidFill>
              </a:rPr>
              <a:t>					Parteneri</a:t>
            </a:r>
            <a:endParaRPr lang="ro-RO" b="1" dirty="0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21664" y="6428070"/>
            <a:ext cx="2895600" cy="365125"/>
          </a:xfrm>
        </p:spPr>
        <p:txBody>
          <a:bodyPr/>
          <a:lstStyle/>
          <a:p>
            <a:r>
              <a:rPr lang="it-IT" dirty="0" smtClean="0"/>
              <a:t>20-21 October 2022, Osmaniye, Turcia</a:t>
            </a:r>
            <a:endParaRPr lang="it-IT" dirty="0"/>
          </a:p>
        </p:txBody>
      </p:sp>
      <p:sp>
        <p:nvSpPr>
          <p:cNvPr id="4" name="Rectangle 3"/>
          <p:cNvSpPr/>
          <p:nvPr/>
        </p:nvSpPr>
        <p:spPr>
          <a:xfrm>
            <a:off x="3261360" y="2398776"/>
            <a:ext cx="5105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Directorate of Primary Education of </a:t>
            </a:r>
            <a:r>
              <a:rPr lang="en-US" dirty="0" smtClean="0">
                <a:solidFill>
                  <a:srgbClr val="002060"/>
                </a:solidFill>
              </a:rPr>
              <a:t>Arta</a:t>
            </a:r>
            <a:r>
              <a:rPr lang="ro-RO" dirty="0" smtClean="0">
                <a:solidFill>
                  <a:srgbClr val="002060"/>
                </a:solidFill>
              </a:rPr>
              <a:t> (GR)</a:t>
            </a:r>
          </a:p>
          <a:p>
            <a:r>
              <a:rPr lang="ro-RO" dirty="0" smtClean="0">
                <a:solidFill>
                  <a:srgbClr val="002060"/>
                </a:solidFill>
              </a:rPr>
              <a:t> </a:t>
            </a:r>
            <a:endParaRPr lang="ro-RO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The </a:t>
            </a:r>
            <a:r>
              <a:rPr lang="en-US" dirty="0">
                <a:solidFill>
                  <a:srgbClr val="002060"/>
                </a:solidFill>
              </a:rPr>
              <a:t>Directorate of Primary Education of Arta, </a:t>
            </a:r>
            <a:r>
              <a:rPr lang="en-US" dirty="0" smtClean="0">
                <a:solidFill>
                  <a:srgbClr val="002060"/>
                </a:solidFill>
              </a:rPr>
              <a:t>AKETH</a:t>
            </a:r>
            <a:r>
              <a:rPr lang="ro-RO" dirty="0" smtClean="0">
                <a:solidFill>
                  <a:srgbClr val="002060"/>
                </a:solidFill>
              </a:rPr>
              <a:t> (GR)</a:t>
            </a:r>
          </a:p>
          <a:p>
            <a:endParaRPr lang="ro-RO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2060"/>
                </a:solidFill>
              </a:rPr>
              <a:t>Osmaniye</a:t>
            </a:r>
            <a:r>
              <a:rPr lang="en-US" dirty="0">
                <a:solidFill>
                  <a:srgbClr val="002060"/>
                </a:solidFill>
              </a:rPr>
              <a:t> Il </a:t>
            </a:r>
            <a:r>
              <a:rPr lang="en-US" dirty="0" err="1">
                <a:solidFill>
                  <a:srgbClr val="002060"/>
                </a:solidFill>
              </a:rPr>
              <a:t>Milli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Egitim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Mudurlugu</a:t>
            </a:r>
            <a:r>
              <a:rPr lang="ro-RO" dirty="0" smtClean="0">
                <a:solidFill>
                  <a:srgbClr val="002060"/>
                </a:solidFill>
              </a:rPr>
              <a:t> (TR)</a:t>
            </a:r>
          </a:p>
          <a:p>
            <a:endParaRPr lang="ro-RO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Siauliai </a:t>
            </a:r>
            <a:r>
              <a:rPr lang="en-US" dirty="0" err="1">
                <a:solidFill>
                  <a:srgbClr val="002060"/>
                </a:solidFill>
              </a:rPr>
              <a:t>technines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kurybos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centras</a:t>
            </a:r>
            <a:r>
              <a:rPr lang="ro-RO" dirty="0" smtClean="0">
                <a:solidFill>
                  <a:srgbClr val="002060"/>
                </a:solidFill>
              </a:rPr>
              <a:t> (LT)</a:t>
            </a:r>
          </a:p>
          <a:p>
            <a:endParaRPr lang="ro-RO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Centro </a:t>
            </a:r>
            <a:r>
              <a:rPr lang="en-US" dirty="0" err="1">
                <a:solidFill>
                  <a:srgbClr val="002060"/>
                </a:solidFill>
              </a:rPr>
              <a:t>Internazionale</a:t>
            </a:r>
            <a:r>
              <a:rPr lang="en-US" dirty="0">
                <a:solidFill>
                  <a:srgbClr val="002060"/>
                </a:solidFill>
              </a:rPr>
              <a:t> per la </a:t>
            </a:r>
            <a:r>
              <a:rPr lang="en-US" dirty="0" err="1">
                <a:solidFill>
                  <a:srgbClr val="002060"/>
                </a:solidFill>
              </a:rPr>
              <a:t>promozione</a:t>
            </a:r>
            <a:r>
              <a:rPr lang="en-US" dirty="0">
                <a:solidFill>
                  <a:srgbClr val="002060"/>
                </a:solidFill>
              </a:rPr>
              <a:t> dell’ </a:t>
            </a:r>
            <a:r>
              <a:rPr lang="en-US" dirty="0" err="1">
                <a:solidFill>
                  <a:srgbClr val="002060"/>
                </a:solidFill>
              </a:rPr>
              <a:t>Educatione</a:t>
            </a:r>
            <a:r>
              <a:rPr lang="en-US" dirty="0">
                <a:solidFill>
                  <a:srgbClr val="002060"/>
                </a:solidFill>
              </a:rPr>
              <a:t> e lo </a:t>
            </a:r>
            <a:r>
              <a:rPr lang="en-US" dirty="0" err="1">
                <a:solidFill>
                  <a:srgbClr val="002060"/>
                </a:solidFill>
              </a:rPr>
              <a:t>Sviluppo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Associazione</a:t>
            </a:r>
            <a:r>
              <a:rPr lang="en-US" dirty="0">
                <a:solidFill>
                  <a:srgbClr val="002060"/>
                </a:solidFill>
              </a:rPr>
              <a:t> (</a:t>
            </a:r>
            <a:r>
              <a:rPr lang="en-US" dirty="0" smtClean="0">
                <a:solidFill>
                  <a:srgbClr val="002060"/>
                </a:solidFill>
              </a:rPr>
              <a:t>CEIPES</a:t>
            </a:r>
            <a:r>
              <a:rPr lang="ro-RO" dirty="0" smtClean="0">
                <a:solidFill>
                  <a:srgbClr val="002060"/>
                </a:solidFill>
              </a:rPr>
              <a:t>-IT)</a:t>
            </a:r>
          </a:p>
        </p:txBody>
      </p:sp>
      <p:pic>
        <p:nvPicPr>
          <p:cNvPr id="8" name="Google Shape;165;p11" descr="side bars.jpg"/>
          <p:cNvPicPr preferRelativeResize="0"/>
          <p:nvPr/>
        </p:nvPicPr>
        <p:blipFill rotWithShape="1">
          <a:blip r:embed="rId2">
            <a:alphaModFix/>
          </a:blip>
          <a:srcRect r="56785"/>
          <a:stretch/>
        </p:blipFill>
        <p:spPr>
          <a:xfrm>
            <a:off x="0" y="0"/>
            <a:ext cx="12858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112" y="35145"/>
            <a:ext cx="1749704" cy="816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341" y="83906"/>
            <a:ext cx="2523963" cy="487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ED6B19-CE02-D58C-F446-2902FC9ED0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341" y="2127944"/>
            <a:ext cx="1740812" cy="260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3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conținut 1"/>
          <p:cNvSpPr>
            <a:spLocks noGrp="1"/>
          </p:cNvSpPr>
          <p:nvPr>
            <p:ph idx="1"/>
          </p:nvPr>
        </p:nvSpPr>
        <p:spPr>
          <a:xfrm>
            <a:off x="2774188" y="1877885"/>
            <a:ext cx="5605272" cy="403828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o-RO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Plecand de la </a:t>
            </a:r>
            <a:r>
              <a:rPr lang="ro-RO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xemplul </a:t>
            </a:r>
            <a:r>
              <a:rPr lang="it-IT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lui </a:t>
            </a:r>
            <a:r>
              <a:rPr lang="it-IT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Leonardo</a:t>
            </a:r>
            <a:r>
              <a:rPr lang="ro-RO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 Vinci, proiectul</a:t>
            </a:r>
            <a:r>
              <a:rPr lang="it-IT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susține personalitatea pluralistă </a:t>
            </a:r>
            <a:r>
              <a:rPr lang="ro-RO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conceperea </a:t>
            </a:r>
            <a:r>
              <a:rPr lang="it-IT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unui ghid care va detalia beneficiile implementării modelului STEAM în </a:t>
            </a:r>
            <a:r>
              <a:rPr lang="it-IT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educație</a:t>
            </a:r>
            <a:r>
              <a:rPr lang="ro-RO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Practica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STEAM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utilizează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cinci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domenii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știință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tehnologie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inginerie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arte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matematică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ro-RO" sz="20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crearea </a:t>
            </a:r>
            <a:r>
              <a:rPr lang="it-IT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unei platforme pentru formarea profesorilor în practicile </a:t>
            </a:r>
            <a:r>
              <a:rPr lang="it-IT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educaționale STEAM</a:t>
            </a:r>
            <a:r>
              <a:rPr lang="ro-RO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 va include </a:t>
            </a:r>
            <a:r>
              <a:rPr lang="en-US" sz="20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scenarii</a:t>
            </a: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predare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conform </a:t>
            </a:r>
            <a:r>
              <a:rPr lang="en-US" sz="20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metodologi</a:t>
            </a:r>
            <a:r>
              <a:rPr lang="ro-RO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STEAM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competențel</a:t>
            </a:r>
            <a:r>
              <a:rPr lang="ro-RO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digitale</a:t>
            </a:r>
            <a:endParaRPr lang="ro-RO" sz="2000" dirty="0">
              <a:solidFill>
                <a:srgbClr val="002060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>
          <a:xfrm>
            <a:off x="235634" y="6172200"/>
            <a:ext cx="474573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 smtClean="0"/>
              <a:t>20-21 October 2022, Osmaniye, Turcia</a:t>
            </a:r>
            <a:endParaRPr lang="it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86202-88FA-4EC4-ACC9-C17A737D2BAB}"/>
              </a:ext>
            </a:extLst>
          </p:cNvPr>
          <p:cNvSpPr txBox="1"/>
          <p:nvPr/>
        </p:nvSpPr>
        <p:spPr>
          <a:xfrm>
            <a:off x="2489200" y="792959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SCOPUL PROIECTULUI</a:t>
            </a:r>
          </a:p>
        </p:txBody>
      </p:sp>
      <p:pic>
        <p:nvPicPr>
          <p:cNvPr id="10" name="Google Shape;165;p11" descr="side bars.jpg"/>
          <p:cNvPicPr preferRelativeResize="0"/>
          <p:nvPr/>
        </p:nvPicPr>
        <p:blipFill rotWithShape="1">
          <a:blip r:embed="rId2">
            <a:alphaModFix/>
          </a:blip>
          <a:srcRect r="56785"/>
          <a:stretch/>
        </p:blipFill>
        <p:spPr>
          <a:xfrm>
            <a:off x="0" y="0"/>
            <a:ext cx="12858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ED6B19-CE02-D58C-F446-2902FC9ED0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256" y="2404602"/>
            <a:ext cx="1590687" cy="2377709"/>
          </a:xfrm>
          <a:prstGeom prst="rect">
            <a:avLst/>
          </a:prstGeom>
        </p:spPr>
      </p:pic>
      <p:pic>
        <p:nvPicPr>
          <p:cNvPr id="8" name="Picture 2" descr="Image result for erasmus plus png&quot;">
            <a:extLst>
              <a:ext uri="{FF2B5EF4-FFF2-40B4-BE49-F238E27FC236}">
                <a16:creationId xmlns:a16="http://schemas.microsoft.com/office/drawing/2014/main" id="{9F5D10EC-CF52-44A2-BF11-9C65ADCCA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3160" y="15178"/>
            <a:ext cx="1752600" cy="81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7DFDD70F-99A4-4803-81BD-4030693606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02" y="123866"/>
            <a:ext cx="2527432" cy="48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2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conținut 1"/>
          <p:cNvSpPr>
            <a:spLocks noGrp="1"/>
          </p:cNvSpPr>
          <p:nvPr>
            <p:ph idx="1"/>
          </p:nvPr>
        </p:nvSpPr>
        <p:spPr>
          <a:xfrm>
            <a:off x="3264408" y="2203058"/>
            <a:ext cx="5632703" cy="4455337"/>
          </a:xfrm>
        </p:spPr>
        <p:txBody>
          <a:bodyPr>
            <a:noAutofit/>
          </a:bodyPr>
          <a:lstStyle/>
          <a:p>
            <a:pPr marL="114300" indent="0" algn="just">
              <a:buNone/>
            </a:pPr>
            <a:r>
              <a:rPr lang="ro-RO" sz="2200" dirty="0" smtClean="0">
                <a:solidFill>
                  <a:srgbClr val="002060"/>
                </a:solidFill>
                <a:latin typeface="Calibri" pitchFamily="34" charset="0"/>
              </a:rPr>
              <a:t>Să sprijine elevii de </a:t>
            </a:r>
            <a:r>
              <a:rPr lang="ro-RO" sz="2200" b="1" dirty="0" smtClean="0">
                <a:solidFill>
                  <a:srgbClr val="002060"/>
                </a:solidFill>
                <a:latin typeface="Calibri" pitchFamily="34" charset="0"/>
              </a:rPr>
              <a:t>școală primară</a:t>
            </a:r>
            <a:r>
              <a:rPr lang="ro-RO" sz="2200" dirty="0" smtClean="0">
                <a:solidFill>
                  <a:srgbClr val="002060"/>
                </a:solidFill>
                <a:latin typeface="Calibri" pitchFamily="34" charset="0"/>
              </a:rPr>
              <a:t> (7 </a:t>
            </a:r>
            <a:r>
              <a:rPr lang="ro-RO" sz="2200" dirty="0">
                <a:solidFill>
                  <a:srgbClr val="002060"/>
                </a:solidFill>
                <a:latin typeface="Calibri" pitchFamily="34" charset="0"/>
              </a:rPr>
              <a:t>- </a:t>
            </a:r>
            <a:r>
              <a:rPr lang="ro-RO" sz="2200" dirty="0" smtClean="0">
                <a:solidFill>
                  <a:srgbClr val="002060"/>
                </a:solidFill>
                <a:latin typeface="Calibri" pitchFamily="34" charset="0"/>
              </a:rPr>
              <a:t>11 </a:t>
            </a:r>
            <a:r>
              <a:rPr lang="ro-RO" sz="2200" dirty="0">
                <a:solidFill>
                  <a:srgbClr val="002060"/>
                </a:solidFill>
                <a:latin typeface="Calibri" pitchFamily="34" charset="0"/>
              </a:rPr>
              <a:t>ani) în dezvoltarea competențelor </a:t>
            </a:r>
            <a:r>
              <a:rPr lang="ro-RO" sz="2200" dirty="0" smtClean="0">
                <a:solidFill>
                  <a:srgbClr val="002060"/>
                </a:solidFill>
                <a:latin typeface="Calibri" pitchFamily="34" charset="0"/>
              </a:rPr>
              <a:t>cognitive prin crearea </a:t>
            </a:r>
            <a:r>
              <a:rPr lang="ro-RO" sz="2200" b="1" dirty="0" smtClean="0">
                <a:solidFill>
                  <a:srgbClr val="002060"/>
                </a:solidFill>
                <a:latin typeface="Calibri" pitchFamily="34" charset="0"/>
              </a:rPr>
              <a:t>scenariilor didactice </a:t>
            </a:r>
            <a:r>
              <a:rPr lang="ro-RO" sz="2200" dirty="0" smtClean="0">
                <a:solidFill>
                  <a:srgbClr val="002060"/>
                </a:solidFill>
                <a:latin typeface="Calibri" pitchFamily="34" charset="0"/>
              </a:rPr>
              <a:t>în care fiecare </a:t>
            </a:r>
            <a:r>
              <a:rPr lang="ro-RO" sz="2200" dirty="0">
                <a:solidFill>
                  <a:srgbClr val="002060"/>
                </a:solidFill>
                <a:latin typeface="Calibri" pitchFamily="34" charset="0"/>
              </a:rPr>
              <a:t>activitate educațională </a:t>
            </a:r>
            <a:r>
              <a:rPr lang="ro-RO" sz="2200" dirty="0" smtClean="0">
                <a:solidFill>
                  <a:srgbClr val="002060"/>
                </a:solidFill>
                <a:latin typeface="Calibri" pitchFamily="34" charset="0"/>
              </a:rPr>
              <a:t>va </a:t>
            </a:r>
            <a:r>
              <a:rPr lang="ro-RO" sz="2200" dirty="0">
                <a:solidFill>
                  <a:srgbClr val="002060"/>
                </a:solidFill>
                <a:latin typeface="Calibri" pitchFamily="34" charset="0"/>
              </a:rPr>
              <a:t>fi puntea de </a:t>
            </a:r>
            <a:r>
              <a:rPr lang="ro-RO" sz="2200" b="1" dirty="0">
                <a:solidFill>
                  <a:srgbClr val="002060"/>
                </a:solidFill>
                <a:latin typeface="Calibri" pitchFamily="34" charset="0"/>
              </a:rPr>
              <a:t>legătură</a:t>
            </a:r>
            <a:r>
              <a:rPr lang="ro-RO" sz="2200" dirty="0">
                <a:solidFill>
                  <a:srgbClr val="002060"/>
                </a:solidFill>
                <a:latin typeface="Calibri" pitchFamily="34" charset="0"/>
              </a:rPr>
              <a:t> între </a:t>
            </a:r>
            <a:r>
              <a:rPr lang="ro-RO" sz="2200" b="1" dirty="0" smtClean="0">
                <a:solidFill>
                  <a:srgbClr val="002060"/>
                </a:solidFill>
                <a:latin typeface="Calibri" pitchFamily="34" charset="0"/>
              </a:rPr>
              <a:t>cunoștințele, </a:t>
            </a:r>
            <a:r>
              <a:rPr lang="ro-RO" sz="2200" dirty="0" smtClean="0">
                <a:solidFill>
                  <a:srgbClr val="002060"/>
                </a:solidFill>
                <a:latin typeface="Calibri" pitchFamily="34" charset="0"/>
              </a:rPr>
              <a:t>valorile, aptitudinile și atitudinile </a:t>
            </a:r>
            <a:r>
              <a:rPr lang="ro-RO" sz="2200" b="1" dirty="0" smtClean="0">
                <a:solidFill>
                  <a:srgbClr val="002060"/>
                </a:solidFill>
                <a:latin typeface="Calibri" pitchFamily="34" charset="0"/>
              </a:rPr>
              <a:t>anterioare</a:t>
            </a:r>
            <a:r>
              <a:rPr lang="ro-RO" sz="2200" dirty="0" smtClean="0">
                <a:solidFill>
                  <a:srgbClr val="002060"/>
                </a:solidFill>
                <a:latin typeface="Calibri" pitchFamily="34" charset="0"/>
              </a:rPr>
              <a:t>, respectiv </a:t>
            </a:r>
            <a:r>
              <a:rPr lang="ro-RO" sz="2200" b="1" dirty="0" smtClean="0">
                <a:solidFill>
                  <a:srgbClr val="002060"/>
                </a:solidFill>
                <a:latin typeface="Calibri" pitchFamily="34" charset="0"/>
              </a:rPr>
              <a:t>noile cunoștințe</a:t>
            </a:r>
            <a:r>
              <a:rPr lang="ro-RO" sz="2200" b="1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ro-RO" sz="2200" dirty="0" smtClean="0">
                <a:solidFill>
                  <a:srgbClr val="002060"/>
                </a:solidFill>
                <a:latin typeface="Calibri" pitchFamily="34" charset="0"/>
              </a:rPr>
              <a:t>utilizând </a:t>
            </a:r>
            <a:r>
              <a:rPr lang="ro-RO" sz="2200" b="1" dirty="0" smtClean="0">
                <a:solidFill>
                  <a:srgbClr val="002060"/>
                </a:solidFill>
                <a:latin typeface="Calibri" pitchFamily="34" charset="0"/>
              </a:rPr>
              <a:t>strategii </a:t>
            </a:r>
            <a:r>
              <a:rPr lang="ro-RO" sz="2200" b="1" dirty="0">
                <a:solidFill>
                  <a:srgbClr val="002060"/>
                </a:solidFill>
                <a:latin typeface="Calibri" pitchFamily="34" charset="0"/>
              </a:rPr>
              <a:t>moderne de </a:t>
            </a:r>
            <a:r>
              <a:rPr lang="ro-RO" sz="2200" b="1" dirty="0" smtClean="0">
                <a:solidFill>
                  <a:srgbClr val="002060"/>
                </a:solidFill>
                <a:latin typeface="Calibri" pitchFamily="34" charset="0"/>
              </a:rPr>
              <a:t>învățare</a:t>
            </a:r>
            <a:endParaRPr lang="ro-RO" sz="22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>
          <a:xfrm>
            <a:off x="816102" y="6475833"/>
            <a:ext cx="474573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 smtClean="0"/>
              <a:t>20-21 October 2022, Osmaniye, Turcia</a:t>
            </a:r>
            <a:endParaRPr lang="it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048C56-5A6C-4F1E-AEDF-03BCEFC872FC}"/>
              </a:ext>
            </a:extLst>
          </p:cNvPr>
          <p:cNvSpPr txBox="1"/>
          <p:nvPr/>
        </p:nvSpPr>
        <p:spPr>
          <a:xfrm>
            <a:off x="2590800" y="1011932"/>
            <a:ext cx="440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OBIECTIV PRINCIPAL</a:t>
            </a:r>
            <a:endParaRPr lang="en-GB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 descr="Image result for erasmus plus png&quot;">
            <a:extLst>
              <a:ext uri="{FF2B5EF4-FFF2-40B4-BE49-F238E27FC236}">
                <a16:creationId xmlns:a16="http://schemas.microsoft.com/office/drawing/2014/main" id="{A6A64396-B269-4EAD-85A3-89322EF9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400" y="0"/>
            <a:ext cx="1752600" cy="81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knife&#10;&#10;Description automatically generated">
            <a:extLst>
              <a:ext uri="{FF2B5EF4-FFF2-40B4-BE49-F238E27FC236}">
                <a16:creationId xmlns:a16="http://schemas.microsoft.com/office/drawing/2014/main" id="{DB2ED25E-F917-4FFA-8BCC-B3B526F2AC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84" y="105569"/>
            <a:ext cx="2527432" cy="486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ED6B19-CE02-D58C-F446-2902FC9ED0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852" y="2328021"/>
            <a:ext cx="1740812" cy="2602111"/>
          </a:xfrm>
          <a:prstGeom prst="rect">
            <a:avLst/>
          </a:prstGeom>
        </p:spPr>
      </p:pic>
      <p:pic>
        <p:nvPicPr>
          <p:cNvPr id="8" name="Google Shape;165;p11" descr="side bars.jpg"/>
          <p:cNvPicPr preferRelativeResize="0"/>
          <p:nvPr/>
        </p:nvPicPr>
        <p:blipFill rotWithShape="1">
          <a:blip r:embed="rId5">
            <a:alphaModFix/>
          </a:blip>
          <a:srcRect r="56785"/>
          <a:stretch/>
        </p:blipFill>
        <p:spPr>
          <a:xfrm>
            <a:off x="0" y="0"/>
            <a:ext cx="128585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244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416" y="1017164"/>
            <a:ext cx="5966712" cy="914400"/>
          </a:xfrm>
        </p:spPr>
        <p:txBody>
          <a:bodyPr>
            <a:normAutofit fontScale="90000"/>
          </a:bodyPr>
          <a:lstStyle/>
          <a:p>
            <a:r>
              <a:rPr lang="ro-RO" b="1" dirty="0">
                <a:solidFill>
                  <a:srgbClr val="002060"/>
                </a:solidFill>
              </a:rPr>
              <a:t>Beneficiile practicii </a:t>
            </a:r>
            <a:r>
              <a:rPr lang="ro-RO" b="1" dirty="0" smtClean="0">
                <a:solidFill>
                  <a:srgbClr val="002060"/>
                </a:solidFill>
              </a:rPr>
              <a:t>STEAM</a:t>
            </a:r>
            <a:endParaRPr lang="ro-RO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784" y="1960774"/>
            <a:ext cx="6135624" cy="359614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o-RO" dirty="0" smtClean="0">
                <a:solidFill>
                  <a:srgbClr val="002060"/>
                </a:solidFill>
              </a:rPr>
              <a:t>Dezvoltarea </a:t>
            </a:r>
            <a:r>
              <a:rPr lang="ro-RO" dirty="0">
                <a:solidFill>
                  <a:srgbClr val="002060"/>
                </a:solidFill>
              </a:rPr>
              <a:t>gândirii critice, a creativității și a motricității fine ale </a:t>
            </a:r>
            <a:r>
              <a:rPr lang="ro-RO" dirty="0" smtClean="0">
                <a:solidFill>
                  <a:srgbClr val="002060"/>
                </a:solidFill>
              </a:rPr>
              <a:t>copiilor</a:t>
            </a:r>
            <a:endParaRPr lang="ro-RO" dirty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o-RO" dirty="0" smtClean="0">
                <a:solidFill>
                  <a:srgbClr val="002060"/>
                </a:solidFill>
              </a:rPr>
              <a:t>Rezolvarea </a:t>
            </a:r>
            <a:r>
              <a:rPr lang="ro-RO" dirty="0">
                <a:solidFill>
                  <a:srgbClr val="002060"/>
                </a:solidFill>
              </a:rPr>
              <a:t>unor probleme mai complexe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o-RO" dirty="0" smtClean="0">
                <a:solidFill>
                  <a:srgbClr val="002060"/>
                </a:solidFill>
              </a:rPr>
              <a:t>Învățare </a:t>
            </a:r>
            <a:r>
              <a:rPr lang="ro-RO" dirty="0">
                <a:solidFill>
                  <a:srgbClr val="002060"/>
                </a:solidFill>
              </a:rPr>
              <a:t>colaborativă – colaborare, </a:t>
            </a:r>
            <a:r>
              <a:rPr lang="ro-RO" dirty="0" smtClean="0">
                <a:solidFill>
                  <a:srgbClr val="002060"/>
                </a:solidFill>
              </a:rPr>
              <a:t>dialog </a:t>
            </a:r>
            <a:r>
              <a:rPr lang="ro-RO" dirty="0">
                <a:solidFill>
                  <a:srgbClr val="002060"/>
                </a:solidFill>
              </a:rPr>
              <a:t>prin lucrul în </a:t>
            </a:r>
            <a:r>
              <a:rPr lang="ro-RO" dirty="0" smtClean="0">
                <a:solidFill>
                  <a:srgbClr val="002060"/>
                </a:solidFill>
              </a:rPr>
              <a:t>grup</a:t>
            </a:r>
            <a:endParaRPr lang="ro-RO" dirty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o-RO" dirty="0" smtClean="0">
                <a:solidFill>
                  <a:srgbClr val="002060"/>
                </a:solidFill>
              </a:rPr>
              <a:t>Dezvoltă </a:t>
            </a:r>
            <a:r>
              <a:rPr lang="ro-RO" dirty="0">
                <a:solidFill>
                  <a:srgbClr val="002060"/>
                </a:solidFill>
              </a:rPr>
              <a:t>gândirea, comunicarea, autogestionarea, cercetarea și abilitățile </a:t>
            </a:r>
            <a:r>
              <a:rPr lang="ro-RO" dirty="0" smtClean="0">
                <a:solidFill>
                  <a:srgbClr val="002060"/>
                </a:solidFill>
              </a:rPr>
              <a:t>sociale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o-RO" dirty="0" smtClean="0">
                <a:solidFill>
                  <a:srgbClr val="002060"/>
                </a:solidFill>
              </a:rPr>
              <a:t>Rezolvarea </a:t>
            </a:r>
            <a:r>
              <a:rPr lang="ro-RO" dirty="0">
                <a:solidFill>
                  <a:srgbClr val="002060"/>
                </a:solidFill>
              </a:rPr>
              <a:t>de probleme gestionând </a:t>
            </a:r>
            <a:r>
              <a:rPr lang="ro-RO" dirty="0" smtClean="0">
                <a:solidFill>
                  <a:srgbClr val="002060"/>
                </a:solidFill>
              </a:rPr>
              <a:t>materiale accesibile, </a:t>
            </a:r>
            <a:r>
              <a:rPr lang="ro-RO" dirty="0">
                <a:solidFill>
                  <a:srgbClr val="002060"/>
                </a:solidFill>
              </a:rPr>
              <a:t>utilizabile în fiecare zi și </a:t>
            </a:r>
            <a:r>
              <a:rPr lang="ro-RO" dirty="0" smtClean="0">
                <a:solidFill>
                  <a:srgbClr val="002060"/>
                </a:solidFill>
              </a:rPr>
              <a:t>reciclabile</a:t>
            </a:r>
            <a:endParaRPr lang="ro-RO" dirty="0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75174" y="6463665"/>
            <a:ext cx="2895600" cy="365125"/>
          </a:xfrm>
        </p:spPr>
        <p:txBody>
          <a:bodyPr/>
          <a:lstStyle/>
          <a:p>
            <a:r>
              <a:rPr lang="it-IT" dirty="0" smtClean="0"/>
              <a:t>20-21 October 2022, Osmaniye, Turcia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296" y="106424"/>
            <a:ext cx="1749704" cy="823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715" y="238853"/>
            <a:ext cx="2530059" cy="487722"/>
          </a:xfrm>
          <a:prstGeom prst="rect">
            <a:avLst/>
          </a:prstGeom>
        </p:spPr>
      </p:pic>
      <p:pic>
        <p:nvPicPr>
          <p:cNvPr id="8" name="Google Shape;165;p11" descr="side bars.jpg"/>
          <p:cNvPicPr preferRelativeResize="0"/>
          <p:nvPr/>
        </p:nvPicPr>
        <p:blipFill rotWithShape="1">
          <a:blip r:embed="rId4">
            <a:alphaModFix/>
          </a:blip>
          <a:srcRect r="56785"/>
          <a:stretch/>
        </p:blipFill>
        <p:spPr>
          <a:xfrm>
            <a:off x="0" y="0"/>
            <a:ext cx="12858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ED6B19-CE02-D58C-F446-2902FC9ED0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17" y="2207837"/>
            <a:ext cx="1633915" cy="244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7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conținut 1"/>
          <p:cNvSpPr>
            <a:spLocks noGrp="1"/>
          </p:cNvSpPr>
          <p:nvPr>
            <p:ph idx="1"/>
          </p:nvPr>
        </p:nvSpPr>
        <p:spPr>
          <a:xfrm>
            <a:off x="3097892" y="1537370"/>
            <a:ext cx="5616340" cy="452868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sz="2200" b="1" dirty="0">
                <a:solidFill>
                  <a:srgbClr val="002060"/>
                </a:solidFill>
                <a:latin typeface="Calibri" pitchFamily="34" charset="0"/>
              </a:rPr>
              <a:t>direct</a:t>
            </a:r>
            <a:r>
              <a:rPr lang="ro-RO" sz="2200" dirty="0">
                <a:solidFill>
                  <a:srgbClr val="002060"/>
                </a:solidFill>
                <a:latin typeface="Calibri" pitchFamily="34" charset="0"/>
              </a:rPr>
              <a:t>: elevi </a:t>
            </a:r>
            <a:r>
              <a:rPr lang="ro-RO" sz="2200" dirty="0" smtClean="0">
                <a:solidFill>
                  <a:srgbClr val="002060"/>
                </a:solidFill>
                <a:latin typeface="Calibri" pitchFamily="34" charset="0"/>
              </a:rPr>
              <a:t>din școala primară cu </a:t>
            </a:r>
            <a:r>
              <a:rPr lang="ro-RO" sz="2200" dirty="0">
                <a:solidFill>
                  <a:srgbClr val="002060"/>
                </a:solidFill>
                <a:latin typeface="Calibri" pitchFamily="34" charset="0"/>
              </a:rPr>
              <a:t>vârste între </a:t>
            </a:r>
            <a:r>
              <a:rPr lang="ro-RO" sz="2200" dirty="0" smtClean="0">
                <a:solidFill>
                  <a:srgbClr val="002060"/>
                </a:solidFill>
                <a:latin typeface="Calibri" pitchFamily="34" charset="0"/>
              </a:rPr>
              <a:t>6-11 ani</a:t>
            </a:r>
            <a:endParaRPr lang="ro-RO" sz="2200" dirty="0">
              <a:solidFill>
                <a:srgbClr val="002060"/>
              </a:solidFill>
              <a:latin typeface="Calibri" pitchFamily="34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sz="2200" b="1" dirty="0">
                <a:solidFill>
                  <a:srgbClr val="002060"/>
                </a:solidFill>
                <a:latin typeface="Calibri" pitchFamily="34" charset="0"/>
              </a:rPr>
              <a:t>indirect</a:t>
            </a:r>
            <a:r>
              <a:rPr lang="ro-RO" sz="2200" dirty="0">
                <a:solidFill>
                  <a:srgbClr val="002060"/>
                </a:solidFill>
                <a:latin typeface="Calibri" pitchFamily="34" charset="0"/>
              </a:rPr>
              <a:t>: profesori, directori, consilieri, formatori, personal școlar care </a:t>
            </a:r>
            <a:r>
              <a:rPr lang="ro-RO" sz="2200" dirty="0" smtClean="0">
                <a:solidFill>
                  <a:srgbClr val="002060"/>
                </a:solidFill>
                <a:latin typeface="Calibri" pitchFamily="34" charset="0"/>
              </a:rPr>
              <a:t>va avea exemple de bune </a:t>
            </a:r>
            <a:r>
              <a:rPr lang="ro-RO" sz="2200" dirty="0">
                <a:solidFill>
                  <a:srgbClr val="002060"/>
                </a:solidFill>
                <a:latin typeface="Calibri" pitchFamily="34" charset="0"/>
              </a:rPr>
              <a:t>practici </a:t>
            </a:r>
            <a:r>
              <a:rPr lang="ro-RO" sz="2200" dirty="0" smtClean="0">
                <a:solidFill>
                  <a:srgbClr val="002060"/>
                </a:solidFill>
                <a:latin typeface="Calibri" pitchFamily="34" charset="0"/>
              </a:rPr>
              <a:t>pentru o predare </a:t>
            </a:r>
            <a:r>
              <a:rPr lang="ro-RO" sz="2200" dirty="0">
                <a:solidFill>
                  <a:srgbClr val="002060"/>
                </a:solidFill>
                <a:latin typeface="Calibri" pitchFamily="34" charset="0"/>
              </a:rPr>
              <a:t>integrată a științei, artelor și matematicii cu </a:t>
            </a:r>
            <a:r>
              <a:rPr lang="ro-RO" sz="2200" dirty="0" smtClean="0">
                <a:solidFill>
                  <a:srgbClr val="002060"/>
                </a:solidFill>
                <a:latin typeface="Calibri" pitchFamily="34" charset="0"/>
              </a:rPr>
              <a:t>ajutorul tehnologiei în </a:t>
            </a:r>
            <a:r>
              <a:rPr lang="ro-RO" sz="2200" dirty="0">
                <a:solidFill>
                  <a:srgbClr val="002060"/>
                </a:solidFill>
                <a:latin typeface="Calibri" pitchFamily="34" charset="0"/>
              </a:rPr>
              <a:t>lecțiile </a:t>
            </a:r>
            <a:r>
              <a:rPr lang="ro-RO" sz="2200" dirty="0" smtClean="0">
                <a:solidFill>
                  <a:srgbClr val="002060"/>
                </a:solidFill>
                <a:latin typeface="Calibri" pitchFamily="34" charset="0"/>
              </a:rPr>
              <a:t>STEAM</a:t>
            </a:r>
            <a:r>
              <a:rPr lang="ro-RO" sz="22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o-RO" sz="2200" dirty="0">
                <a:solidFill>
                  <a:srgbClr val="002060"/>
                </a:solidFill>
                <a:latin typeface="Calibri" pitchFamily="34" charset="0"/>
              </a:rPr>
              <a:t>pentru</a:t>
            </a:r>
            <a:r>
              <a:rPr lang="ro-RO" sz="22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o-RO" sz="2200" dirty="0" smtClean="0">
                <a:solidFill>
                  <a:srgbClr val="002060"/>
                </a:solidFill>
                <a:latin typeface="Calibri" pitchFamily="34" charset="0"/>
              </a:rPr>
              <a:t>elevii din </a:t>
            </a:r>
            <a:r>
              <a:rPr lang="ro-RO" sz="2200" dirty="0">
                <a:solidFill>
                  <a:srgbClr val="002060"/>
                </a:solidFill>
                <a:latin typeface="Calibri" pitchFamily="34" charset="0"/>
              </a:rPr>
              <a:t>ciclul </a:t>
            </a:r>
            <a:r>
              <a:rPr lang="ro-RO" sz="2200" dirty="0" smtClean="0">
                <a:solidFill>
                  <a:srgbClr val="002060"/>
                </a:solidFill>
                <a:latin typeface="Calibri" pitchFamily="34" charset="0"/>
              </a:rPr>
              <a:t>primar</a:t>
            </a:r>
            <a:endParaRPr lang="ro-RO" sz="16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>
          <a:xfrm>
            <a:off x="834390" y="6492583"/>
            <a:ext cx="474573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 dirty="0" smtClean="0"/>
              <a:t>20-21 October 2022, Osmaniye, Turcia</a:t>
            </a:r>
            <a:endParaRPr lang="it-IT" dirty="0"/>
          </a:p>
        </p:txBody>
      </p:sp>
      <p:pic>
        <p:nvPicPr>
          <p:cNvPr id="10" name="Picture 2" descr="Image result for erasmus plus png&quot;">
            <a:extLst>
              <a:ext uri="{FF2B5EF4-FFF2-40B4-BE49-F238E27FC236}">
                <a16:creationId xmlns:a16="http://schemas.microsoft.com/office/drawing/2014/main" id="{34517FB7-8F5D-4D7A-8F77-1457D313F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0648" y="-7459"/>
            <a:ext cx="1752600" cy="81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knife&#10;&#10;Description automatically generated">
            <a:extLst>
              <a:ext uri="{FF2B5EF4-FFF2-40B4-BE49-F238E27FC236}">
                <a16:creationId xmlns:a16="http://schemas.microsoft.com/office/drawing/2014/main" id="{D2271ABC-0717-4F96-8E22-B6FF40BD10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98" y="104091"/>
            <a:ext cx="2527432" cy="4865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368B19-F0DF-4EAE-A473-BF2772155CFA}"/>
              </a:ext>
            </a:extLst>
          </p:cNvPr>
          <p:cNvSpPr txBox="1"/>
          <p:nvPr/>
        </p:nvSpPr>
        <p:spPr>
          <a:xfrm>
            <a:off x="3207258" y="85073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 ŢINTĂ</a:t>
            </a:r>
          </a:p>
        </p:txBody>
      </p:sp>
      <p:pic>
        <p:nvPicPr>
          <p:cNvPr id="8" name="Google Shape;165;p11" descr="side bars.jpg"/>
          <p:cNvPicPr preferRelativeResize="0"/>
          <p:nvPr/>
        </p:nvPicPr>
        <p:blipFill rotWithShape="1">
          <a:blip r:embed="rId4">
            <a:alphaModFix/>
          </a:blip>
          <a:srcRect r="56785"/>
          <a:stretch/>
        </p:blipFill>
        <p:spPr>
          <a:xfrm>
            <a:off x="0" y="0"/>
            <a:ext cx="12858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ED6B19-CE02-D58C-F446-2902FC9ED0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2285122"/>
            <a:ext cx="1633915" cy="244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3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conținut 1"/>
          <p:cNvSpPr>
            <a:spLocks noGrp="1"/>
          </p:cNvSpPr>
          <p:nvPr>
            <p:ph idx="1"/>
          </p:nvPr>
        </p:nvSpPr>
        <p:spPr>
          <a:xfrm>
            <a:off x="2807208" y="1960174"/>
            <a:ext cx="5916168" cy="37338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it-IT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ghid </a:t>
            </a:r>
            <a:r>
              <a:rPr lang="it-IT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 va detalia beneficiile implementării modelului STEAM </a:t>
            </a:r>
            <a:endParaRPr lang="ro-RO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platform</a:t>
            </a:r>
            <a:r>
              <a:rPr lang="ro-RO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inovatoare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–STEAM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</a:t>
            </a:r>
            <a:r>
              <a:rPr lang="ro-RO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Skills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Searching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new </a:t>
            </a:r>
            <a:r>
              <a:rPr lang="en-US" sz="20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Leonardos</a:t>
            </a:r>
            <a:r>
              <a:rPr lang="ro-RO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cu 90 de exemple de scenarii de buna practica, in care cele</a:t>
            </a: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cinci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domenii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științifice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știință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tehnologie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inginerie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arte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matematică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ro-RO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conlucrează </a:t>
            </a:r>
            <a:r>
              <a:rPr lang="en-US" sz="20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procesul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educațional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rezolvarea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probleme</a:t>
            </a:r>
            <a:endParaRPr lang="ro-RO" sz="20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>
          <a:xfrm>
            <a:off x="841502" y="6492875"/>
            <a:ext cx="474573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 dirty="0" smtClean="0"/>
              <a:t>20-21 October 2022, Osmaniye, Turcia</a:t>
            </a:r>
            <a:endParaRPr lang="it-IT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4F150-A55C-4B31-9D91-77FFEB274AA7}"/>
              </a:ext>
            </a:extLst>
          </p:cNvPr>
          <p:cNvSpPr txBox="1"/>
          <p:nvPr/>
        </p:nvSpPr>
        <p:spPr>
          <a:xfrm>
            <a:off x="3214370" y="514943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REZULTATE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296" y="204216"/>
            <a:ext cx="1749704" cy="823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784" y="141347"/>
            <a:ext cx="2530059" cy="487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ED6B19-CE02-D58C-F446-2902FC9ED0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852" y="2809108"/>
            <a:ext cx="1234187" cy="1844824"/>
          </a:xfrm>
          <a:prstGeom prst="rect">
            <a:avLst/>
          </a:prstGeom>
        </p:spPr>
      </p:pic>
      <p:pic>
        <p:nvPicPr>
          <p:cNvPr id="8" name="Google Shape;165;p11" descr="side bars.jpg"/>
          <p:cNvPicPr preferRelativeResize="0"/>
          <p:nvPr/>
        </p:nvPicPr>
        <p:blipFill rotWithShape="1">
          <a:blip r:embed="rId5">
            <a:alphaModFix/>
          </a:blip>
          <a:srcRect r="56785"/>
          <a:stretch/>
        </p:blipFill>
        <p:spPr>
          <a:xfrm>
            <a:off x="0" y="0"/>
            <a:ext cx="128585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53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conținut 1"/>
          <p:cNvSpPr>
            <a:spLocks noGrp="1"/>
          </p:cNvSpPr>
          <p:nvPr>
            <p:ph idx="1"/>
          </p:nvPr>
        </p:nvSpPr>
        <p:spPr>
          <a:xfrm>
            <a:off x="2364565" y="1429102"/>
            <a:ext cx="6520204" cy="4448880"/>
          </a:xfrm>
        </p:spPr>
        <p:txBody>
          <a:bodyPr>
            <a:no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Presentation of the report of STATE OF ART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reports</a:t>
            </a:r>
            <a:endParaRPr lang="ro-RO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Dissemination and Exploitation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endParaRPr lang="ro-RO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o-RO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Project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Quality 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management (monitoring,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evaluation)</a:t>
            </a:r>
            <a:endParaRPr lang="ro-RO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Visit to Osmaniye Provincial Directorate of National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endParaRPr lang="ro-RO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o-RO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Visit in STEM Centers</a:t>
            </a:r>
            <a:endParaRPr lang="ro-RO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Presentation of the </a:t>
            </a:r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Guide Chapters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About the Project, Introduction to STEM </a:t>
            </a:r>
            <a:r>
              <a:rPr lang="ro-RO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ducation </a:t>
            </a:r>
            <a:endParaRPr lang="ro-RO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Subject</a:t>
            </a:r>
            <a:r>
              <a:rPr lang="ro-RO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s: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ro-RO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Science</a:t>
            </a:r>
            <a:r>
              <a:rPr lang="ro-RO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ro-RO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Technology</a:t>
            </a:r>
            <a:r>
              <a:rPr lang="ro-RO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ro-RO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Engineering</a:t>
            </a:r>
            <a:r>
              <a:rPr lang="ro-RO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ro-RO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Mathematics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STEAM education-Differences with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STEM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Arts and their role in STEM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Game Based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Inquiry Based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endParaRPr lang="ro-RO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>
          <a:xfrm>
            <a:off x="878729" y="6458585"/>
            <a:ext cx="474573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 dirty="0" smtClean="0"/>
              <a:t>20-21 October 2022, Osmaniye, Turcia</a:t>
            </a:r>
            <a:endParaRPr lang="it-IT" dirty="0"/>
          </a:p>
        </p:txBody>
      </p:sp>
      <p:pic>
        <p:nvPicPr>
          <p:cNvPr id="10" name="Picture 2" descr="Image result for erasmus plus png&quot;">
            <a:extLst>
              <a:ext uri="{FF2B5EF4-FFF2-40B4-BE49-F238E27FC236}">
                <a16:creationId xmlns:a16="http://schemas.microsoft.com/office/drawing/2014/main" id="{D02F8475-A45B-487B-8481-E1917710E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400" y="-20971"/>
            <a:ext cx="1752600" cy="81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knife&#10;&#10;Description automatically generated">
            <a:extLst>
              <a:ext uri="{FF2B5EF4-FFF2-40B4-BE49-F238E27FC236}">
                <a16:creationId xmlns:a16="http://schemas.microsoft.com/office/drawing/2014/main" id="{92C262FD-075B-4797-8825-4FE2F84CFC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58" y="86610"/>
            <a:ext cx="2061112" cy="3967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06BB54-D755-4FAA-B94D-29AD7CD93BE4}"/>
              </a:ext>
            </a:extLst>
          </p:cNvPr>
          <p:cNvSpPr txBox="1"/>
          <p:nvPr/>
        </p:nvSpPr>
        <p:spPr>
          <a:xfrm>
            <a:off x="2971800" y="387969"/>
            <a:ext cx="3821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  <a:r>
              <a:rPr lang="ro-RO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TPM 2</a:t>
            </a:r>
            <a:endParaRPr lang="en-GB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altLang="ro-R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Google Shape;165;p11" descr="side bars.jpg"/>
          <p:cNvPicPr preferRelativeResize="0"/>
          <p:nvPr/>
        </p:nvPicPr>
        <p:blipFill rotWithShape="1">
          <a:blip r:embed="rId4">
            <a:alphaModFix/>
          </a:blip>
          <a:srcRect r="56785"/>
          <a:stretch/>
        </p:blipFill>
        <p:spPr>
          <a:xfrm>
            <a:off x="0" y="9144"/>
            <a:ext cx="12858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ED6B19-CE02-D58C-F446-2902FC9ED0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713" y="2332950"/>
            <a:ext cx="1234187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5"/>
          <p:cNvSpPr txBox="1">
            <a:spLocks/>
          </p:cNvSpPr>
          <p:nvPr/>
        </p:nvSpPr>
        <p:spPr>
          <a:xfrm>
            <a:off x="441990" y="4953000"/>
            <a:ext cx="8010664" cy="7842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spcBef>
                <a:spcPct val="0"/>
              </a:spcBef>
              <a:spcAft>
                <a:spcPts val="600"/>
              </a:spcAft>
              <a:defRPr/>
            </a:pPr>
            <a:endParaRPr lang="ro-RO" sz="2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1990" y="6492875"/>
            <a:ext cx="518790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t-IT" dirty="0" smtClean="0"/>
              <a:t>20-21 October 2022, Osmaniye, Turcia</a:t>
            </a:r>
            <a:endParaRPr lang="it-IT" dirty="0"/>
          </a:p>
        </p:txBody>
      </p:sp>
      <p:pic>
        <p:nvPicPr>
          <p:cNvPr id="5" name="Google Shape;165;p11" descr="side bars.jpg"/>
          <p:cNvPicPr preferRelativeResize="0"/>
          <p:nvPr/>
        </p:nvPicPr>
        <p:blipFill rotWithShape="1">
          <a:blip r:embed="rId2">
            <a:alphaModFix/>
          </a:blip>
          <a:srcRect r="56785"/>
          <a:stretch/>
        </p:blipFill>
        <p:spPr>
          <a:xfrm>
            <a:off x="0" y="0"/>
            <a:ext cx="12858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Image result for erasmus plus png&quot;">
            <a:extLst>
              <a:ext uri="{FF2B5EF4-FFF2-40B4-BE49-F238E27FC236}">
                <a16:creationId xmlns:a16="http://schemas.microsoft.com/office/drawing/2014/main" id="{D02F8475-A45B-487B-8481-E1917710E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400" y="-20971"/>
            <a:ext cx="1752600" cy="81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knife&#10;&#10;Description automatically generated">
            <a:extLst>
              <a:ext uri="{FF2B5EF4-FFF2-40B4-BE49-F238E27FC236}">
                <a16:creationId xmlns:a16="http://schemas.microsoft.com/office/drawing/2014/main" id="{92C262FD-075B-4797-8825-4FE2F84CFC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58" y="59178"/>
            <a:ext cx="2061112" cy="396764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63661811"/>
              </p:ext>
            </p:extLst>
          </p:nvPr>
        </p:nvGraphicFramePr>
        <p:xfrm>
          <a:off x="934720" y="640080"/>
          <a:ext cx="7762240" cy="565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1548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731</Words>
  <Application>Microsoft Office PowerPoint</Application>
  <PresentationFormat>On-screen Show (4:3)</PresentationFormat>
  <Paragraphs>92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Θέμα του Office</vt:lpstr>
      <vt:lpstr> STEAM &amp; Digital Skills  Searching for the new Leonardos  TPM 2-Osmaniye, Turcia</vt:lpstr>
      <vt:lpstr>     Parteneri</vt:lpstr>
      <vt:lpstr>PowerPoint Presentation</vt:lpstr>
      <vt:lpstr>PowerPoint Presentation</vt:lpstr>
      <vt:lpstr>Beneficiile practicii STEAM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RESULT 1  State of the Art Report</dc:title>
  <dc:creator>ypogeio</dc:creator>
  <cp:lastModifiedBy>gabi</cp:lastModifiedBy>
  <cp:revision>84</cp:revision>
  <dcterms:created xsi:type="dcterms:W3CDTF">2018-11-16T16:05:06Z</dcterms:created>
  <dcterms:modified xsi:type="dcterms:W3CDTF">2022-10-27T19:00:18Z</dcterms:modified>
</cp:coreProperties>
</file>